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4"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96" y="-4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4" y="5254284"/>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9"/>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7"/>
            <a:ext cx="5791200" cy="365125"/>
          </a:xfrm>
        </p:spPr>
        <p:txBody>
          <a:bodyPr tIns="0" bIns="0" anchor="t"/>
          <a:lstStyle>
            <a:lvl1pPr algn="r">
              <a:defRPr sz="1000"/>
            </a:lvl1pPr>
          </a:lstStyle>
          <a:p>
            <a:fld id="{BCDE3491-C4DF-466D-A62A-21D86A0DFE55}" type="datetimeFigureOut">
              <a:rPr lang="en-US" smtClean="0"/>
              <a:pPr/>
              <a:t>9/22/2010</a:t>
            </a:fld>
            <a:endParaRPr lang="en-US" dirty="0"/>
          </a:p>
        </p:txBody>
      </p:sp>
      <p:sp>
        <p:nvSpPr>
          <p:cNvPr id="17" name="Footer Placeholder 16"/>
          <p:cNvSpPr>
            <a:spLocks noGrp="1"/>
          </p:cNvSpPr>
          <p:nvPr>
            <p:ph type="ftr" sz="quarter" idx="11"/>
          </p:nvPr>
        </p:nvSpPr>
        <p:spPr>
          <a:xfrm>
            <a:off x="1371600" y="5650705"/>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8"/>
            <a:ext cx="502920" cy="365125"/>
          </a:xfrm>
        </p:spPr>
        <p:txBody>
          <a:bodyPr anchor="ctr"/>
          <a:lstStyle>
            <a:lvl1pPr algn="ctr">
              <a:defRPr sz="1300">
                <a:solidFill>
                  <a:srgbClr val="FFFFFF"/>
                </a:solidFill>
              </a:defRPr>
            </a:lvl1pPr>
          </a:lstStyle>
          <a:p>
            <a:fld id="{B1347649-BD82-4E6A-B05B-CBD46FBF012B}" type="slidenum">
              <a:rPr lang="en-US" smtClean="0"/>
              <a:pPr/>
              <a:t>‹#›</a:t>
            </a:fld>
            <a:endParaRPr lang="en-US" dirty="0"/>
          </a:p>
        </p:txBody>
      </p:sp>
    </p:spTree>
  </p:cSld>
  <p:clrMapOvr>
    <a:masterClrMapping/>
  </p:clrMapOvr>
  <p:transition spd="med" advClick="0" advTm="1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DE3491-C4DF-466D-A62A-21D86A0DFE55}" type="datetimeFigureOut">
              <a:rPr lang="en-US" smtClean="0"/>
              <a:pPr/>
              <a:t>9/22/2010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347649-BD82-4E6A-B05B-CBD46FBF012B}" type="slidenum">
              <a:rPr lang="en-US" smtClean="0"/>
              <a:pPr/>
              <a:t>‹#›</a:t>
            </a:fld>
            <a:endParaRPr lang="en-US" dirty="0"/>
          </a:p>
        </p:txBody>
      </p:sp>
    </p:spTree>
  </p:cSld>
  <p:clrMapOvr>
    <a:masterClrMapping/>
  </p:clrMapOvr>
  <p:transition spd="med" advClick="0" advTm="1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DE3491-C4DF-466D-A62A-21D86A0DFE55}" type="datetimeFigureOut">
              <a:rPr lang="en-US" smtClean="0"/>
              <a:pPr/>
              <a:t>9/22/2010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347649-BD82-4E6A-B05B-CBD46FBF012B}" type="slidenum">
              <a:rPr lang="en-US" smtClean="0"/>
              <a:pPr/>
              <a:t>‹#›</a:t>
            </a:fld>
            <a:endParaRPr lang="en-US" dirty="0"/>
          </a:p>
        </p:txBody>
      </p:sp>
    </p:spTree>
  </p:cSld>
  <p:clrMapOvr>
    <a:masterClrMapping/>
  </p:clrMapOvr>
  <p:transition spd="med" advClick="0" advTm="1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BCDE3491-C4DF-466D-A62A-21D86A0DFE55}" type="datetimeFigureOut">
              <a:rPr lang="en-US" smtClean="0"/>
              <a:pPr/>
              <a:t>9/22/2010</a:t>
            </a:fld>
            <a:endParaRPr lang="en-US" dirty="0"/>
          </a:p>
        </p:txBody>
      </p:sp>
      <p:sp>
        <p:nvSpPr>
          <p:cNvPr id="5" name="Footer Placeholder 4"/>
          <p:cNvSpPr>
            <a:spLocks noGrp="1"/>
          </p:cNvSpPr>
          <p:nvPr>
            <p:ph type="ftr" sz="quarter" idx="11"/>
          </p:nvPr>
        </p:nvSpPr>
        <p:spPr>
          <a:xfrm>
            <a:off x="457200" y="6480970"/>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B1347649-BD82-4E6A-B05B-CBD46FBF012B}" type="slidenum">
              <a:rPr lang="en-US" smtClean="0"/>
              <a:pPr/>
              <a:t>‹#›</a:t>
            </a:fld>
            <a:endParaRPr lang="en-US" dirty="0"/>
          </a:p>
        </p:txBody>
      </p:sp>
    </p:spTree>
  </p:cSld>
  <p:clrMapOvr>
    <a:masterClrMapping/>
  </p:clrMapOvr>
  <p:transition spd="med" advClick="0" advTm="1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5" y="7035"/>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4" y="309491"/>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BCDE3491-C4DF-466D-A62A-21D86A0DFE55}" type="datetimeFigureOut">
              <a:rPr lang="en-US" smtClean="0"/>
              <a:pPr/>
              <a:t>9/22/2010</a:t>
            </a:fld>
            <a:endParaRPr lang="en-US" dirty="0"/>
          </a:p>
        </p:txBody>
      </p:sp>
      <p:sp>
        <p:nvSpPr>
          <p:cNvPr id="5" name="Footer Placeholder 4"/>
          <p:cNvSpPr>
            <a:spLocks noGrp="1"/>
          </p:cNvSpPr>
          <p:nvPr>
            <p:ph type="ftr" sz="quarter" idx="11"/>
          </p:nvPr>
        </p:nvSpPr>
        <p:spPr>
          <a:xfrm>
            <a:off x="2619376" y="6480970"/>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B1347649-BD82-4E6A-B05B-CBD46FBF012B}" type="slidenum">
              <a:rPr lang="en-US" smtClean="0"/>
              <a:pPr/>
              <a:t>‹#›</a:t>
            </a:fld>
            <a:endParaRPr lang="en-US" dirty="0"/>
          </a:p>
        </p:txBody>
      </p:sp>
      <p:cxnSp>
        <p:nvCxnSpPr>
          <p:cNvPr id="11" name="Straight Connector 10"/>
          <p:cNvCxnSpPr/>
          <p:nvPr/>
        </p:nvCxnSpPr>
        <p:spPr>
          <a:xfrm rot="10800000">
            <a:off x="6468795"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1"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5"/>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spd="med" advClick="0" advTm="1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8"/>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8"/>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BCDE3491-C4DF-466D-A62A-21D86A0DFE55}" type="datetimeFigureOut">
              <a:rPr lang="en-US" smtClean="0"/>
              <a:pPr/>
              <a:t>9/22/2010</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B1347649-BD82-4E6A-B05B-CBD46FBF012B}" type="slidenum">
              <a:rPr lang="en-US" smtClean="0"/>
              <a:pPr/>
              <a:t>‹#›</a:t>
            </a:fld>
            <a:endParaRPr lang="en-US" dirty="0"/>
          </a:p>
        </p:txBody>
      </p:sp>
    </p:spTree>
  </p:cSld>
  <p:clrMapOvr>
    <a:masterClrMapping/>
  </p:clrMapOvr>
  <p:transition spd="med" advClick="0" advTm="1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9"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7"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7"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29"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29"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BCDE3491-C4DF-466D-A62A-21D86A0DFE55}" type="datetimeFigureOut">
              <a:rPr lang="en-US" smtClean="0"/>
              <a:pPr/>
              <a:t>9/22/2010</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1347649-BD82-4E6A-B05B-CBD46FBF012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spd="med" advClick="0" advTm="1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CDE3491-C4DF-466D-A62A-21D86A0DFE55}" type="datetimeFigureOut">
              <a:rPr lang="en-US" smtClean="0"/>
              <a:pPr/>
              <a:t>9/22/2010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1347649-BD82-4E6A-B05B-CBD46FBF012B}" type="slidenum">
              <a:rPr lang="en-US" smtClean="0"/>
              <a:pPr/>
              <a:t>‹#›</a:t>
            </a:fld>
            <a:endParaRPr lang="en-US" dirty="0"/>
          </a:p>
        </p:txBody>
      </p:sp>
    </p:spTree>
  </p:cSld>
  <p:clrMapOvr>
    <a:masterClrMapping/>
  </p:clrMapOvr>
  <p:transition spd="med" advClick="0" advTm="1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BCDE3491-C4DF-466D-A62A-21D86A0DFE55}" type="datetimeFigureOut">
              <a:rPr lang="en-US" smtClean="0"/>
              <a:pPr/>
              <a:t>9/22/2010</a:t>
            </a:fld>
            <a:endParaRPr lang="en-US" dirty="0"/>
          </a:p>
        </p:txBody>
      </p:sp>
      <p:sp>
        <p:nvSpPr>
          <p:cNvPr id="3" name="Footer Placeholder 2"/>
          <p:cNvSpPr>
            <a:spLocks noGrp="1"/>
          </p:cNvSpPr>
          <p:nvPr>
            <p:ph type="ftr" sz="quarter" idx="11"/>
          </p:nvPr>
        </p:nvSpPr>
        <p:spPr>
          <a:xfrm>
            <a:off x="457200" y="6481891"/>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B1347649-BD82-4E6A-B05B-CBD46FBF012B}" type="slidenum">
              <a:rPr lang="en-US" smtClean="0"/>
              <a:pPr/>
              <a:t>‹#›</a:t>
            </a:fld>
            <a:endParaRPr lang="en-US" dirty="0"/>
          </a:p>
        </p:txBody>
      </p:sp>
    </p:spTree>
  </p:cSld>
  <p:clrMapOvr>
    <a:masterClrMapping/>
  </p:clrMapOvr>
  <p:transition spd="med" advClick="0" advTm="1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1"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BCDE3491-C4DF-466D-A62A-21D86A0DFE55}" type="datetimeFigureOut">
              <a:rPr lang="en-US" smtClean="0"/>
              <a:pPr/>
              <a:t>9/22/2010</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1347649-BD82-4E6A-B05B-CBD46FBF012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spd="med" advClick="0" advTm="1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BCDE3491-C4DF-466D-A62A-21D86A0DFE55}" type="datetimeFigureOut">
              <a:rPr lang="en-US" smtClean="0"/>
              <a:pPr/>
              <a:t>9/22/2010</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1347649-BD82-4E6A-B05B-CBD46FBF012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spd="med" advClick="0" advTm="1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5" y="14069"/>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1"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5"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CDE3491-C4DF-466D-A62A-21D86A0DFE55}" type="datetimeFigureOut">
              <a:rPr lang="en-US" smtClean="0"/>
              <a:pPr/>
              <a:t>9/22/2010</a:t>
            </a:fld>
            <a:endParaRPr lang="en-US" dirty="0"/>
          </a:p>
        </p:txBody>
      </p:sp>
      <p:sp>
        <p:nvSpPr>
          <p:cNvPr id="3" name="Footer Placeholder 2"/>
          <p:cNvSpPr>
            <a:spLocks noGrp="1"/>
          </p:cNvSpPr>
          <p:nvPr>
            <p:ph type="ftr" sz="quarter" idx="3"/>
          </p:nvPr>
        </p:nvSpPr>
        <p:spPr>
          <a:xfrm>
            <a:off x="457200" y="6481891"/>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1347649-BD82-4E6A-B05B-CBD46FBF012B}"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spd="med" advClick="0" advTm="1000">
    <p:fade/>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hyperlink" Target="http://www.whisperingroseradio.com/OldTimeRadio.htm" TargetMode="External"/><Relationship Id="rId2" Type="http://schemas.openxmlformats.org/officeDocument/2006/relationships/slideLayout" Target="../slideLayouts/slideLayout4.xml"/><Relationship Id="rId1" Type="http://schemas.openxmlformats.org/officeDocument/2006/relationships/tags" Target="../tags/tag3.xml"/><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8" Type="http://schemas.openxmlformats.org/officeDocument/2006/relationships/hyperlink" Target="http://bindapple.com/wp-content/uploads/2009/11/ipod_heart.jpg" TargetMode="External"/><Relationship Id="rId3" Type="http://schemas.openxmlformats.org/officeDocument/2006/relationships/image" Target="../media/image7.jpeg"/><Relationship Id="rId7" Type="http://schemas.openxmlformats.org/officeDocument/2006/relationships/image" Target="../media/image10.jpeg"/><Relationship Id="rId2" Type="http://schemas.openxmlformats.org/officeDocument/2006/relationships/slideLayout" Target="../slideLayouts/slideLayout6.xml"/><Relationship Id="rId1" Type="http://schemas.openxmlformats.org/officeDocument/2006/relationships/tags" Target="../tags/tag6.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12.gif"/><Relationship Id="rId4" Type="http://schemas.openxmlformats.org/officeDocument/2006/relationships/hyperlink" Target="http://upload.wikimedia.org/wikipedia/commons/9/92/Old_radio.jpg" TargetMode="External"/><Relationship Id="rId9"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8" Type="http://schemas.openxmlformats.org/officeDocument/2006/relationships/hyperlink" Target="http://www.privateline.com/PCS/images/hughesmachine" TargetMode="External"/><Relationship Id="rId13" Type="http://schemas.openxmlformats.org/officeDocument/2006/relationships/hyperlink" Target="http://didyouknow.org/" TargetMode="External"/><Relationship Id="rId3" Type="http://schemas.openxmlformats.org/officeDocument/2006/relationships/hyperlink" Target="http://www.apple.com/ipodtouch/gallery/" TargetMode="External"/><Relationship Id="rId7" Type="http://schemas.openxmlformats.org/officeDocument/2006/relationships/hyperlink" Target="http://www.appleinsider.com/article.php?id=2134" TargetMode="External"/><Relationship Id="rId12" Type="http://schemas.openxmlformats.org/officeDocument/2006/relationships/hyperlink" Target="http://www.inventors.about.com/" TargetMode="Externa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hyperlink" Target="http://bindapple.com/wp-content/uploads/2009/11/ipod_heart.jpg" TargetMode="External"/><Relationship Id="rId11" Type="http://schemas.openxmlformats.org/officeDocument/2006/relationships/hyperlink" Target="http://www.vistech.net/" TargetMode="External"/><Relationship Id="rId5" Type="http://schemas.openxmlformats.org/officeDocument/2006/relationships/hyperlink" Target="http://blogs.sacbee.com/the_state_worker/2008/08/" TargetMode="External"/><Relationship Id="rId10" Type="http://schemas.openxmlformats.org/officeDocument/2006/relationships/hyperlink" Target="http://en.alexperts.com/" TargetMode="External"/><Relationship Id="rId4" Type="http://schemas.openxmlformats.org/officeDocument/2006/relationships/hyperlink" Target="http://personal.georgiasouthern.edu/~ic00008/pagetwo.html" TargetMode="External"/><Relationship Id="rId9" Type="http://schemas.openxmlformats.org/officeDocument/2006/relationships/hyperlink" Target="http://www.ubergizmo.com/15/archives/2006/09/apple" TargetMode="External"/><Relationship Id="rId14" Type="http://schemas.openxmlformats.org/officeDocument/2006/relationships/image" Target="../media/image1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lnSpcReduction="10000"/>
          </a:bodyPr>
          <a:lstStyle/>
          <a:p>
            <a:r>
              <a:rPr lang="en-US" dirty="0" smtClean="0"/>
              <a:t>Brianna Branche </a:t>
            </a:r>
          </a:p>
          <a:p>
            <a:r>
              <a:rPr lang="en-US" dirty="0" smtClean="0"/>
              <a:t>September 20, 2010 </a:t>
            </a:r>
          </a:p>
          <a:p>
            <a:r>
              <a:rPr lang="en-US" dirty="0" smtClean="0"/>
              <a:t>Ms. Bornfriend </a:t>
            </a:r>
          </a:p>
          <a:p>
            <a:r>
              <a:rPr lang="en-US" dirty="0" smtClean="0"/>
              <a:t>Class 8/9 </a:t>
            </a:r>
          </a:p>
          <a:p>
            <a:endParaRPr lang="en-US" dirty="0"/>
          </a:p>
        </p:txBody>
      </p:sp>
      <p:pic>
        <p:nvPicPr>
          <p:cNvPr id="62468" name="Picture 4" descr="radio"/>
          <p:cNvPicPr>
            <a:picLocks noChangeAspect="1" noChangeArrowheads="1"/>
          </p:cNvPicPr>
          <p:nvPr/>
        </p:nvPicPr>
        <p:blipFill>
          <a:blip r:embed="rId3" cstate="print"/>
          <a:srcRect/>
          <a:stretch>
            <a:fillRect/>
          </a:stretch>
        </p:blipFill>
        <p:spPr bwMode="auto">
          <a:xfrm>
            <a:off x="0" y="4057650"/>
            <a:ext cx="3810000" cy="2800350"/>
          </a:xfrm>
          <a:prstGeom prst="rect">
            <a:avLst/>
          </a:prstGeom>
          <a:noFill/>
        </p:spPr>
      </p:pic>
      <p:sp>
        <p:nvSpPr>
          <p:cNvPr id="5" name="Title 4"/>
          <p:cNvSpPr>
            <a:spLocks noGrp="1"/>
          </p:cNvSpPr>
          <p:nvPr>
            <p:ph type="ctrTitle"/>
          </p:nvPr>
        </p:nvSpPr>
        <p:spPr/>
        <p:txBody>
          <a:bodyPr/>
          <a:lstStyle/>
          <a:p>
            <a:endParaRPr lang="en-US" dirty="0"/>
          </a:p>
        </p:txBody>
      </p:sp>
    </p:spTree>
    <p:custDataLst>
      <p:tags r:id="rId1"/>
    </p:custDataLst>
  </p:cSld>
  <p:clrMapOvr>
    <a:masterClrMapping/>
  </p:clrMapOvr>
  <p:transition spd="med" advClick="0" advTm="5484">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2468"/>
                                        </p:tgtEl>
                                        <p:attrNameLst>
                                          <p:attrName>style.visibility</p:attrName>
                                        </p:attrNameLst>
                                      </p:cBhvr>
                                      <p:to>
                                        <p:strVal val="visible"/>
                                      </p:to>
                                    </p:set>
                                    <p:animEffect transition="in" filter="blinds(horizontal)">
                                      <p:cBhvr>
                                        <p:cTn id="7" dur="500"/>
                                        <p:tgtEl>
                                          <p:spTgt spid="6246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heckerboard(across)">
                                      <p:cBhvr>
                                        <p:cTn id="15" dur="500"/>
                                        <p:tgtEl>
                                          <p:spTgt spid="3">
                                            <p:txEl>
                                              <p:pRg st="1" end="1"/>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checkerboard(across)">
                                      <p:cBhvr>
                                        <p:cTn id="18" dur="500"/>
                                        <p:tgtEl>
                                          <p:spTgt spid="3">
                                            <p:txEl>
                                              <p:pRg st="2" end="2"/>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checkerboard(across)">
                                      <p:cBhvr>
                                        <p:cTn id="2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Schoolbook" pitchFamily="18" charset="0"/>
              </a:rPr>
              <a:t>What Is A Radio?</a:t>
            </a:r>
            <a:endParaRPr lang="en-US" dirty="0">
              <a:latin typeface="Century Schoolbook" pitchFamily="18" charset="0"/>
            </a:endParaRPr>
          </a:p>
        </p:txBody>
      </p:sp>
      <p:sp>
        <p:nvSpPr>
          <p:cNvPr id="3" name="Content Placeholder 2"/>
          <p:cNvSpPr>
            <a:spLocks noGrp="1"/>
          </p:cNvSpPr>
          <p:nvPr>
            <p:ph idx="1"/>
          </p:nvPr>
        </p:nvSpPr>
        <p:spPr/>
        <p:txBody>
          <a:bodyPr/>
          <a:lstStyle/>
          <a:p>
            <a:r>
              <a:rPr lang="en-US" dirty="0" smtClean="0">
                <a:latin typeface="Century Schoolbook" pitchFamily="18" charset="0"/>
              </a:rPr>
              <a:t>A radio is the transmission of signals by modulation of electromagnetic waves with frequencies below these of visible light.  </a:t>
            </a:r>
            <a:endParaRPr lang="en-US" dirty="0">
              <a:latin typeface="Century Schoolbook" pitchFamily="18" charset="0"/>
            </a:endParaRPr>
          </a:p>
        </p:txBody>
      </p:sp>
      <p:pic>
        <p:nvPicPr>
          <p:cNvPr id="63490" name="Picture 2" descr="http://www.privateline.com/PCS/images/hughesmachine"/>
          <p:cNvPicPr>
            <a:picLocks noChangeAspect="1" noChangeArrowheads="1"/>
          </p:cNvPicPr>
          <p:nvPr/>
        </p:nvPicPr>
        <p:blipFill>
          <a:blip r:embed="rId3" cstate="print"/>
          <a:srcRect/>
          <a:stretch>
            <a:fillRect/>
          </a:stretch>
        </p:blipFill>
        <p:spPr bwMode="auto">
          <a:xfrm>
            <a:off x="5715000" y="3325812"/>
            <a:ext cx="3429000" cy="3532188"/>
          </a:xfrm>
          <a:prstGeom prst="rect">
            <a:avLst/>
          </a:prstGeom>
          <a:noFill/>
        </p:spPr>
      </p:pic>
    </p:spTree>
    <p:custDataLst>
      <p:tags r:id="rId1"/>
    </p:custDataLst>
  </p:cSld>
  <p:clrMapOvr>
    <a:masterClrMapping/>
  </p:clrMapOvr>
  <p:transition spd="med" advClick="0" advTm="12875">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2"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amond(in)">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3490"/>
                                        </p:tgtEl>
                                        <p:attrNameLst>
                                          <p:attrName>style.visibility</p:attrName>
                                        </p:attrNameLst>
                                      </p:cBhvr>
                                      <p:to>
                                        <p:strVal val="visible"/>
                                      </p:to>
                                    </p:set>
                                    <p:anim calcmode="lin" valueType="num">
                                      <p:cBhvr additive="base">
                                        <p:cTn id="16" dur="500" fill="hold"/>
                                        <p:tgtEl>
                                          <p:spTgt spid="63490"/>
                                        </p:tgtEl>
                                        <p:attrNameLst>
                                          <p:attrName>ppt_x</p:attrName>
                                        </p:attrNameLst>
                                      </p:cBhvr>
                                      <p:tavLst>
                                        <p:tav tm="0">
                                          <p:val>
                                            <p:strVal val="#ppt_x"/>
                                          </p:val>
                                        </p:tav>
                                        <p:tav tm="100000">
                                          <p:val>
                                            <p:strVal val="#ppt_x"/>
                                          </p:val>
                                        </p:tav>
                                      </p:tavLst>
                                    </p:anim>
                                    <p:anim calcmode="lin" valueType="num">
                                      <p:cBhvr additive="base">
                                        <p:cTn id="17" dur="500" fill="hold"/>
                                        <p:tgtEl>
                                          <p:spTgt spid="634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oudy Old Style" pitchFamily="18" charset="0"/>
              </a:rPr>
              <a:t>Inventors &amp; Inspiration </a:t>
            </a:r>
            <a:endParaRPr lang="en-US" dirty="0">
              <a:latin typeface="Goudy Old Style" pitchFamily="18" charset="0"/>
            </a:endParaRPr>
          </a:p>
        </p:txBody>
      </p:sp>
      <p:sp>
        <p:nvSpPr>
          <p:cNvPr id="3" name="Content Placeholder 2"/>
          <p:cNvSpPr>
            <a:spLocks noGrp="1"/>
          </p:cNvSpPr>
          <p:nvPr>
            <p:ph sz="half" idx="1"/>
          </p:nvPr>
        </p:nvSpPr>
        <p:spPr/>
        <p:txBody>
          <a:bodyPr/>
          <a:lstStyle/>
          <a:p>
            <a:r>
              <a:rPr lang="en-US" dirty="0" smtClean="0">
                <a:latin typeface="Goudy Old Style" pitchFamily="18" charset="0"/>
              </a:rPr>
              <a:t>The inventors are:</a:t>
            </a:r>
          </a:p>
          <a:p>
            <a:pPr lvl="1"/>
            <a:r>
              <a:rPr lang="en-US" dirty="0" smtClean="0">
                <a:latin typeface="Goudy Old Style" pitchFamily="18" charset="0"/>
              </a:rPr>
              <a:t>James Clerk Maxwell </a:t>
            </a:r>
          </a:p>
          <a:p>
            <a:pPr lvl="1"/>
            <a:r>
              <a:rPr lang="en-US" dirty="0" smtClean="0">
                <a:latin typeface="Goudy Old Style" pitchFamily="18" charset="0"/>
              </a:rPr>
              <a:t>Heinrich Rudolph Hertz</a:t>
            </a:r>
          </a:p>
          <a:p>
            <a:pPr lvl="1"/>
            <a:r>
              <a:rPr lang="en-US" dirty="0" smtClean="0">
                <a:latin typeface="Goudy Old Style" pitchFamily="18" charset="0"/>
              </a:rPr>
              <a:t>Mahlon Loomis</a:t>
            </a:r>
          </a:p>
          <a:p>
            <a:pPr lvl="1"/>
            <a:r>
              <a:rPr lang="en-US" dirty="0" smtClean="0">
                <a:latin typeface="Goudy Old Style" pitchFamily="18" charset="0"/>
              </a:rPr>
              <a:t>Guglielmo Marconi </a:t>
            </a:r>
          </a:p>
          <a:p>
            <a:pPr lvl="1"/>
            <a:r>
              <a:rPr lang="en-US" dirty="0" smtClean="0">
                <a:latin typeface="Goudy Old Style" pitchFamily="18" charset="0"/>
              </a:rPr>
              <a:t>Nikola Tesla</a:t>
            </a:r>
          </a:p>
          <a:p>
            <a:pPr lvl="1">
              <a:buNone/>
            </a:pPr>
            <a:r>
              <a:rPr lang="en-US" dirty="0" smtClean="0">
                <a:latin typeface="Goudy Old Style" pitchFamily="18" charset="0"/>
              </a:rPr>
              <a:t>  </a:t>
            </a:r>
            <a:endParaRPr lang="en-US" dirty="0">
              <a:latin typeface="Goudy Old Style" pitchFamily="18" charset="0"/>
            </a:endParaRPr>
          </a:p>
        </p:txBody>
      </p:sp>
      <p:sp>
        <p:nvSpPr>
          <p:cNvPr id="4" name="Content Placeholder 3"/>
          <p:cNvSpPr>
            <a:spLocks noGrp="1"/>
          </p:cNvSpPr>
          <p:nvPr>
            <p:ph sz="half" idx="2"/>
          </p:nvPr>
        </p:nvSpPr>
        <p:spPr/>
        <p:txBody>
          <a:bodyPr/>
          <a:lstStyle/>
          <a:p>
            <a:r>
              <a:rPr lang="en-US" dirty="0" smtClean="0">
                <a:latin typeface="Goudy Old Style" pitchFamily="18" charset="0"/>
              </a:rPr>
              <a:t>The Influence</a:t>
            </a:r>
          </a:p>
          <a:p>
            <a:pPr lvl="2"/>
            <a:r>
              <a:rPr lang="en-US" sz="2400" dirty="0" smtClean="0">
                <a:latin typeface="Goudy Old Style" pitchFamily="18" charset="0"/>
              </a:rPr>
              <a:t>Influenced by the telegraph </a:t>
            </a:r>
            <a:r>
              <a:rPr lang="en-US" sz="2400" dirty="0" smtClean="0">
                <a:latin typeface="Goudy Old Style" pitchFamily="18" charset="0"/>
              </a:rPr>
              <a:t>and </a:t>
            </a:r>
            <a:r>
              <a:rPr lang="en-US" sz="2400" dirty="0" smtClean="0">
                <a:latin typeface="Goudy Old Style" pitchFamily="18" charset="0"/>
              </a:rPr>
              <a:t>the telephone</a:t>
            </a:r>
            <a:r>
              <a:rPr lang="en-US" dirty="0" smtClean="0">
                <a:latin typeface="Goudy Old Style" pitchFamily="18" charset="0"/>
              </a:rPr>
              <a:t>.</a:t>
            </a:r>
          </a:p>
        </p:txBody>
      </p:sp>
      <p:pic>
        <p:nvPicPr>
          <p:cNvPr id="6" name="Picture 4" descr="http://www.whisperingroseradio.com/oldradio.gif">
            <a:hlinkClick r:id="rId3"/>
          </p:cNvPr>
          <p:cNvPicPr>
            <a:picLocks noChangeAspect="1" noChangeArrowheads="1"/>
          </p:cNvPicPr>
          <p:nvPr/>
        </p:nvPicPr>
        <p:blipFill>
          <a:blip r:embed="rId4" cstate="print"/>
          <a:srcRect/>
          <a:stretch>
            <a:fillRect/>
          </a:stretch>
        </p:blipFill>
        <p:spPr bwMode="auto">
          <a:xfrm>
            <a:off x="5334000" y="3407353"/>
            <a:ext cx="3411875" cy="3450647"/>
          </a:xfrm>
          <a:prstGeom prst="rect">
            <a:avLst/>
          </a:prstGeom>
          <a:noFill/>
        </p:spPr>
      </p:pic>
    </p:spTree>
    <p:custDataLst>
      <p:tags r:id="rId1"/>
    </p:custDataLst>
  </p:cSld>
  <p:clrMapOvr>
    <a:masterClrMapping/>
  </p:clrMapOvr>
  <p:transition spd="med" advClick="0" advTm="1543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dissolve">
                                      <p:cBhvr>
                                        <p:cTn id="13" dur="500"/>
                                        <p:tgtEl>
                                          <p:spTgt spid="3">
                                            <p:txEl>
                                              <p:pRg st="0" end="0"/>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dissolve">
                                      <p:cBhvr>
                                        <p:cTn id="16" dur="500"/>
                                        <p:tgtEl>
                                          <p:spTgt spid="3">
                                            <p:txEl>
                                              <p:pRg st="1" end="1"/>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ssolve">
                                      <p:cBhvr>
                                        <p:cTn id="19" dur="500"/>
                                        <p:tgtEl>
                                          <p:spTgt spid="3">
                                            <p:txEl>
                                              <p:pRg st="2" end="2"/>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dissolve">
                                      <p:cBhvr>
                                        <p:cTn id="25" dur="500"/>
                                        <p:tgtEl>
                                          <p:spTgt spid="3">
                                            <p:txEl>
                                              <p:pRg st="4" end="4"/>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dissolve">
                                      <p:cBhvr>
                                        <p:cTn id="28" dur="500"/>
                                        <p:tgtEl>
                                          <p:spTgt spid="3">
                                            <p:txEl>
                                              <p:pRg st="5" end="5"/>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ssolv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8" presetClass="entr" presetSubtype="12" fill="hold" nodeType="clickEffect">
                                  <p:stCondLst>
                                    <p:cond delay="0"/>
                                  </p:stCondLst>
                                  <p:childTnLst>
                                    <p:set>
                                      <p:cBhvr>
                                        <p:cTn id="35" dur="1" fill="hold">
                                          <p:stCondLst>
                                            <p:cond delay="0"/>
                                          </p:stCondLst>
                                        </p:cTn>
                                        <p:tgtEl>
                                          <p:spTgt spid="4">
                                            <p:txEl>
                                              <p:pRg st="0" end="0"/>
                                            </p:txEl>
                                          </p:spTgt>
                                        </p:tgtEl>
                                        <p:attrNameLst>
                                          <p:attrName>style.visibility</p:attrName>
                                        </p:attrNameLst>
                                      </p:cBhvr>
                                      <p:to>
                                        <p:strVal val="visible"/>
                                      </p:to>
                                    </p:set>
                                    <p:animEffect transition="in" filter="strips(downLeft)">
                                      <p:cBhvr>
                                        <p:cTn id="36" dur="500"/>
                                        <p:tgtEl>
                                          <p:spTgt spid="4">
                                            <p:txEl>
                                              <p:pRg st="0" end="0"/>
                                            </p:txEl>
                                          </p:spTgt>
                                        </p:tgtEl>
                                      </p:cBhvr>
                                    </p:animEffect>
                                  </p:childTnLst>
                                </p:cTn>
                              </p:par>
                              <p:par>
                                <p:cTn id="37" presetID="18" presetClass="entr" presetSubtype="12" fill="hold" nodeType="with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Effect transition="in" filter="strips(downLeft)">
                                      <p:cBhvr>
                                        <p:cTn id="39" dur="500"/>
                                        <p:tgtEl>
                                          <p:spTgt spid="4">
                                            <p:txEl>
                                              <p:pRg st="1" end="1"/>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down)">
                                      <p:cBhvr>
                                        <p:cTn id="4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latin typeface="Letter Gothic" pitchFamily="49" charset="0"/>
              </a:rPr>
              <a:t>Radio’s, Changed Over Time </a:t>
            </a:r>
            <a:endParaRPr lang="en-US" dirty="0">
              <a:latin typeface="Letter Gothic" pitchFamily="49" charset="0"/>
            </a:endParaRPr>
          </a:p>
        </p:txBody>
      </p:sp>
      <p:sp>
        <p:nvSpPr>
          <p:cNvPr id="17" name="Text Placeholder 16"/>
          <p:cNvSpPr>
            <a:spLocks noGrp="1"/>
          </p:cNvSpPr>
          <p:nvPr>
            <p:ph type="body" idx="1"/>
          </p:nvPr>
        </p:nvSpPr>
        <p:spPr/>
        <p:txBody>
          <a:bodyPr/>
          <a:lstStyle/>
          <a:p>
            <a:r>
              <a:rPr lang="en-US" dirty="0" smtClean="0">
                <a:latin typeface="Letter Gothic" pitchFamily="49" charset="0"/>
              </a:rPr>
              <a:t>A radio that was once referred to as an wireless telegraph, has known evolved over time. The radios has influenced new devices such as the boom box, walkman, CD player, and the IPod. </a:t>
            </a:r>
            <a:endParaRPr lang="en-US" dirty="0">
              <a:latin typeface="Letter Gothic" pitchFamily="49" charset="0"/>
            </a:endParaRPr>
          </a:p>
        </p:txBody>
      </p:sp>
      <p:pic>
        <p:nvPicPr>
          <p:cNvPr id="2050" name="Picture 2" descr="Apple refreshes iPod nano"/>
          <p:cNvPicPr>
            <a:picLocks noChangeAspect="1" noChangeArrowheads="1"/>
          </p:cNvPicPr>
          <p:nvPr/>
        </p:nvPicPr>
        <p:blipFill>
          <a:blip r:embed="rId3" cstate="print"/>
          <a:srcRect/>
          <a:stretch>
            <a:fillRect/>
          </a:stretch>
        </p:blipFill>
        <p:spPr bwMode="auto">
          <a:xfrm>
            <a:off x="4495800" y="2667000"/>
            <a:ext cx="4457700" cy="4010026"/>
          </a:xfrm>
          <a:prstGeom prst="rect">
            <a:avLst/>
          </a:prstGeom>
          <a:noFill/>
        </p:spPr>
      </p:pic>
    </p:spTree>
    <p:custDataLst>
      <p:tags r:id="rId1"/>
    </p:custDataLst>
  </p:cSld>
  <p:clrMapOvr>
    <a:masterClrMapping/>
  </p:clrMapOvr>
  <p:transition spd="med" advClick="0" advTm="1539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12" dur="500"/>
                                        <p:tgtEl>
                                          <p:spTgt spid="1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barn(inHorizontal)">
                                      <p:cBhvr>
                                        <p:cTn id="1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rmAutofit/>
          </a:bodyPr>
          <a:lstStyle/>
          <a:p>
            <a:pPr algn="ctr"/>
            <a:r>
              <a:rPr lang="en-US" dirty="0" smtClean="0">
                <a:latin typeface="High Tower Text" pitchFamily="18" charset="0"/>
              </a:rPr>
              <a:t>How The Radio Influences Us &amp;  The Effect </a:t>
            </a:r>
            <a:endParaRPr lang="en-US" dirty="0">
              <a:latin typeface="High Tower Text" pitchFamily="18" charset="0"/>
            </a:endParaRPr>
          </a:p>
        </p:txBody>
      </p:sp>
      <p:sp>
        <p:nvSpPr>
          <p:cNvPr id="12" name="Content Placeholder 11"/>
          <p:cNvSpPr>
            <a:spLocks noGrp="1"/>
          </p:cNvSpPr>
          <p:nvPr>
            <p:ph sz="half" idx="1"/>
          </p:nvPr>
        </p:nvSpPr>
        <p:spPr/>
        <p:txBody>
          <a:bodyPr/>
          <a:lstStyle/>
          <a:p>
            <a:r>
              <a:rPr lang="en-US" dirty="0" smtClean="0">
                <a:latin typeface="High Tower Text" pitchFamily="18" charset="0"/>
              </a:rPr>
              <a:t>How The Radio Influences Us </a:t>
            </a:r>
          </a:p>
          <a:p>
            <a:pPr lvl="1"/>
            <a:r>
              <a:rPr lang="en-US" dirty="0" smtClean="0">
                <a:latin typeface="High Tower Text" pitchFamily="18" charset="0"/>
              </a:rPr>
              <a:t>The radio has the power to influence what we see an hear about world events. </a:t>
            </a:r>
          </a:p>
          <a:p>
            <a:pPr lvl="1"/>
            <a:r>
              <a:rPr lang="en-US" dirty="0" smtClean="0">
                <a:latin typeface="High Tower Text" pitchFamily="18" charset="0"/>
              </a:rPr>
              <a:t>The radio is mostly were Americas get their news, information, and entertainment. </a:t>
            </a:r>
            <a:endParaRPr lang="en-US" dirty="0">
              <a:latin typeface="High Tower Text" pitchFamily="18" charset="0"/>
            </a:endParaRPr>
          </a:p>
        </p:txBody>
      </p:sp>
      <p:sp>
        <p:nvSpPr>
          <p:cNvPr id="18" name="Content Placeholder 17"/>
          <p:cNvSpPr>
            <a:spLocks noGrp="1"/>
          </p:cNvSpPr>
          <p:nvPr>
            <p:ph sz="half" idx="2"/>
          </p:nvPr>
        </p:nvSpPr>
        <p:spPr/>
        <p:txBody>
          <a:bodyPr>
            <a:normAutofit/>
          </a:bodyPr>
          <a:lstStyle/>
          <a:p>
            <a:r>
              <a:rPr lang="en-US" sz="2400" dirty="0" smtClean="0">
                <a:latin typeface="High Tower Text" pitchFamily="18" charset="0"/>
              </a:rPr>
              <a:t>The Effect </a:t>
            </a:r>
          </a:p>
          <a:p>
            <a:pPr lvl="2"/>
            <a:r>
              <a:rPr lang="en-US" sz="2400" dirty="0" smtClean="0">
                <a:latin typeface="High Tower Text" pitchFamily="18" charset="0"/>
              </a:rPr>
              <a:t>When the audiences or Americans react to the material they hear, people engage in having debates and problems. </a:t>
            </a:r>
            <a:endParaRPr lang="en-US" sz="2400" dirty="0">
              <a:latin typeface="High Tower Text" pitchFamily="18" charset="0"/>
            </a:endParaRPr>
          </a:p>
        </p:txBody>
      </p:sp>
      <p:pic>
        <p:nvPicPr>
          <p:cNvPr id="1026" name="Picture 2" descr="CommunityRadioCartoon.gif"/>
          <p:cNvPicPr>
            <a:picLocks noChangeAspect="1" noChangeArrowheads="1"/>
          </p:cNvPicPr>
          <p:nvPr/>
        </p:nvPicPr>
        <p:blipFill>
          <a:blip r:embed="rId3" cstate="print"/>
          <a:srcRect/>
          <a:stretch>
            <a:fillRect/>
          </a:stretch>
        </p:blipFill>
        <p:spPr bwMode="auto">
          <a:xfrm>
            <a:off x="2147483647" y="-1527175"/>
            <a:ext cx="2952750" cy="3238500"/>
          </a:xfrm>
          <a:prstGeom prst="rect">
            <a:avLst/>
          </a:prstGeom>
          <a:noFill/>
        </p:spPr>
      </p:pic>
      <p:pic>
        <p:nvPicPr>
          <p:cNvPr id="1028" name="Picture 4" descr="CommunityRadioCartoon.gif"/>
          <p:cNvPicPr>
            <a:picLocks noChangeAspect="1" noChangeArrowheads="1"/>
          </p:cNvPicPr>
          <p:nvPr/>
        </p:nvPicPr>
        <p:blipFill>
          <a:blip r:embed="rId3" cstate="print"/>
          <a:srcRect/>
          <a:stretch>
            <a:fillRect/>
          </a:stretch>
        </p:blipFill>
        <p:spPr bwMode="auto">
          <a:xfrm>
            <a:off x="2147483647" y="-1527175"/>
            <a:ext cx="2952750" cy="3238500"/>
          </a:xfrm>
          <a:prstGeom prst="rect">
            <a:avLst/>
          </a:prstGeom>
          <a:noFill/>
        </p:spPr>
      </p:pic>
      <p:pic>
        <p:nvPicPr>
          <p:cNvPr id="1030" name="Picture 6" descr="http://media.sacbee.com/static/weblogs/the_state_worker/CommunityRadioCartoon.gif"/>
          <p:cNvPicPr>
            <a:picLocks noChangeAspect="1" noChangeArrowheads="1"/>
          </p:cNvPicPr>
          <p:nvPr/>
        </p:nvPicPr>
        <p:blipFill>
          <a:blip r:embed="rId3" cstate="print"/>
          <a:srcRect/>
          <a:stretch>
            <a:fillRect/>
          </a:stretch>
        </p:blipFill>
        <p:spPr bwMode="auto">
          <a:xfrm>
            <a:off x="4572000" y="4533900"/>
            <a:ext cx="2119032" cy="2324100"/>
          </a:xfrm>
          <a:prstGeom prst="rect">
            <a:avLst/>
          </a:prstGeom>
          <a:noFill/>
        </p:spPr>
      </p:pic>
    </p:spTree>
    <p:custDataLst>
      <p:tags r:id="rId1"/>
    </p:custDataLst>
  </p:cSld>
  <p:clrMapOvr>
    <a:masterClrMapping/>
  </p:clrMapOvr>
  <p:transition spd="med" advClick="0" advTm="3125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1"/>
                                        </p:tgtEl>
                                        <p:attrNameLst>
                                          <p:attrName>style.visibility</p:attrName>
                                        </p:attrNameLst>
                                      </p:cBhvr>
                                      <p:to>
                                        <p:strVal val="visible"/>
                                      </p:to>
                                    </p:set>
                                    <p:anim calcmode="discrete" valueType="clr">
                                      <p:cBhvr override="childStyle">
                                        <p:cTn id="7"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
                                        </p:tgtEl>
                                        <p:attrNameLst>
                                          <p:attrName>fillcolor</p:attrName>
                                        </p:attrNameLst>
                                      </p:cBhvr>
                                      <p:tavLst>
                                        <p:tav tm="0">
                                          <p:val>
                                            <p:clrVal>
                                              <a:schemeClr val="accent2"/>
                                            </p:clrVal>
                                          </p:val>
                                        </p:tav>
                                        <p:tav tm="50000">
                                          <p:val>
                                            <p:clrVal>
                                              <a:schemeClr val="hlink"/>
                                            </p:clrVal>
                                          </p:val>
                                        </p:tav>
                                      </p:tavLst>
                                    </p:anim>
                                    <p:set>
                                      <p:cBhvr>
                                        <p:cTn id="9" dur="80"/>
                                        <p:tgtEl>
                                          <p:spTgt spid="11"/>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fade">
                                      <p:cBhvr>
                                        <p:cTn id="14" dur="1000"/>
                                        <p:tgtEl>
                                          <p:spTgt spid="12">
                                            <p:txEl>
                                              <p:pRg st="0" end="0"/>
                                            </p:txEl>
                                          </p:spTgt>
                                        </p:tgtEl>
                                      </p:cBhvr>
                                    </p:animEffect>
                                    <p:anim calcmode="lin" valueType="num">
                                      <p:cBhvr>
                                        <p:cTn id="15" dur="1000" fill="hold"/>
                                        <p:tgtEl>
                                          <p:spTgt spid="12">
                                            <p:txEl>
                                              <p:pRg st="0" end="0"/>
                                            </p:txEl>
                                          </p:spTgt>
                                        </p:tgtEl>
                                        <p:attrNameLst>
                                          <p:attrName>ppt_x</p:attrName>
                                        </p:attrNameLst>
                                      </p:cBhvr>
                                      <p:tavLst>
                                        <p:tav tm="0">
                                          <p:val>
                                            <p:strVal val="#ppt_x-.1"/>
                                          </p:val>
                                        </p:tav>
                                        <p:tav tm="100000">
                                          <p:val>
                                            <p:strVal val="#ppt_x"/>
                                          </p:val>
                                        </p:tav>
                                      </p:tavLst>
                                    </p:anim>
                                    <p:anim calcmode="lin" valueType="num">
                                      <p:cBhvr>
                                        <p:cTn id="16" dur="1000" fill="hold"/>
                                        <p:tgtEl>
                                          <p:spTgt spid="12">
                                            <p:txEl>
                                              <p:pRg st="0" end="0"/>
                                            </p:txEl>
                                          </p:spTgt>
                                        </p:tgtEl>
                                        <p:attrNameLst>
                                          <p:attrName>ppt_y</p:attrName>
                                        </p:attrNameLst>
                                      </p:cBhvr>
                                      <p:tavLst>
                                        <p:tav tm="0">
                                          <p:val>
                                            <p:strVal val="#ppt_y"/>
                                          </p:val>
                                        </p:tav>
                                        <p:tav tm="100000">
                                          <p:val>
                                            <p:strVal val="#ppt_y"/>
                                          </p:val>
                                        </p:tav>
                                      </p:tavLst>
                                    </p:anim>
                                  </p:childTnLst>
                                </p:cTn>
                              </p:par>
                              <p:par>
                                <p:cTn id="17" presetID="40" presetClass="entr" presetSubtype="0" fill="hold" grpId="0" nodeType="withEffect">
                                  <p:stCondLst>
                                    <p:cond delay="0"/>
                                  </p:stCondLst>
                                  <p:iterate type="lt">
                                    <p:tmPct val="10000"/>
                                  </p:iterate>
                                  <p:childTnLst>
                                    <p:set>
                                      <p:cBhvr>
                                        <p:cTn id="18" dur="1" fill="hold">
                                          <p:stCondLst>
                                            <p:cond delay="0"/>
                                          </p:stCondLst>
                                        </p:cTn>
                                        <p:tgtEl>
                                          <p:spTgt spid="12">
                                            <p:txEl>
                                              <p:pRg st="1" end="1"/>
                                            </p:txEl>
                                          </p:spTgt>
                                        </p:tgtEl>
                                        <p:attrNameLst>
                                          <p:attrName>style.visibility</p:attrName>
                                        </p:attrNameLst>
                                      </p:cBhvr>
                                      <p:to>
                                        <p:strVal val="visible"/>
                                      </p:to>
                                    </p:set>
                                    <p:animEffect transition="in" filter="fade">
                                      <p:cBhvr>
                                        <p:cTn id="19" dur="1000"/>
                                        <p:tgtEl>
                                          <p:spTgt spid="12">
                                            <p:txEl>
                                              <p:pRg st="1" end="1"/>
                                            </p:txEl>
                                          </p:spTgt>
                                        </p:tgtEl>
                                      </p:cBhvr>
                                    </p:animEffect>
                                    <p:anim calcmode="lin" valueType="num">
                                      <p:cBhvr>
                                        <p:cTn id="20" dur="1000" fill="hold"/>
                                        <p:tgtEl>
                                          <p:spTgt spid="12">
                                            <p:txEl>
                                              <p:pRg st="1" end="1"/>
                                            </p:txEl>
                                          </p:spTgt>
                                        </p:tgtEl>
                                        <p:attrNameLst>
                                          <p:attrName>ppt_x</p:attrName>
                                        </p:attrNameLst>
                                      </p:cBhvr>
                                      <p:tavLst>
                                        <p:tav tm="0">
                                          <p:val>
                                            <p:strVal val="#ppt_x-.1"/>
                                          </p:val>
                                        </p:tav>
                                        <p:tav tm="100000">
                                          <p:val>
                                            <p:strVal val="#ppt_x"/>
                                          </p:val>
                                        </p:tav>
                                      </p:tavLst>
                                    </p:anim>
                                    <p:anim calcmode="lin" valueType="num">
                                      <p:cBhvr>
                                        <p:cTn id="21" dur="1000" fill="hold"/>
                                        <p:tgtEl>
                                          <p:spTgt spid="12">
                                            <p:txEl>
                                              <p:pRg st="1" end="1"/>
                                            </p:txEl>
                                          </p:spTgt>
                                        </p:tgtEl>
                                        <p:attrNameLst>
                                          <p:attrName>ppt_y</p:attrName>
                                        </p:attrNameLst>
                                      </p:cBhvr>
                                      <p:tavLst>
                                        <p:tav tm="0">
                                          <p:val>
                                            <p:strVal val="#ppt_y"/>
                                          </p:val>
                                        </p:tav>
                                        <p:tav tm="100000">
                                          <p:val>
                                            <p:strVal val="#ppt_y"/>
                                          </p:val>
                                        </p:tav>
                                      </p:tavLst>
                                    </p:anim>
                                  </p:childTnLst>
                                </p:cTn>
                              </p:par>
                              <p:par>
                                <p:cTn id="22" presetID="40" presetClass="entr" presetSubtype="0" fill="hold" grpId="0" nodeType="withEffect">
                                  <p:stCondLst>
                                    <p:cond delay="0"/>
                                  </p:stCondLst>
                                  <p:iterate type="lt">
                                    <p:tmPct val="10000"/>
                                  </p:iterate>
                                  <p:childTnLst>
                                    <p:set>
                                      <p:cBhvr>
                                        <p:cTn id="23" dur="1" fill="hold">
                                          <p:stCondLst>
                                            <p:cond delay="0"/>
                                          </p:stCondLst>
                                        </p:cTn>
                                        <p:tgtEl>
                                          <p:spTgt spid="12">
                                            <p:txEl>
                                              <p:pRg st="2" end="2"/>
                                            </p:txEl>
                                          </p:spTgt>
                                        </p:tgtEl>
                                        <p:attrNameLst>
                                          <p:attrName>style.visibility</p:attrName>
                                        </p:attrNameLst>
                                      </p:cBhvr>
                                      <p:to>
                                        <p:strVal val="visible"/>
                                      </p:to>
                                    </p:set>
                                    <p:animEffect transition="in" filter="fade">
                                      <p:cBhvr>
                                        <p:cTn id="24" dur="1000"/>
                                        <p:tgtEl>
                                          <p:spTgt spid="12">
                                            <p:txEl>
                                              <p:pRg st="2" end="2"/>
                                            </p:txEl>
                                          </p:spTgt>
                                        </p:tgtEl>
                                      </p:cBhvr>
                                    </p:animEffect>
                                    <p:anim calcmode="lin" valueType="num">
                                      <p:cBhvr>
                                        <p:cTn id="25" dur="1000" fill="hold"/>
                                        <p:tgtEl>
                                          <p:spTgt spid="12">
                                            <p:txEl>
                                              <p:pRg st="2" end="2"/>
                                            </p:txEl>
                                          </p:spTgt>
                                        </p:tgtEl>
                                        <p:attrNameLst>
                                          <p:attrName>ppt_x</p:attrName>
                                        </p:attrNameLst>
                                      </p:cBhvr>
                                      <p:tavLst>
                                        <p:tav tm="0">
                                          <p:val>
                                            <p:strVal val="#ppt_x-.1"/>
                                          </p:val>
                                        </p:tav>
                                        <p:tav tm="100000">
                                          <p:val>
                                            <p:strVal val="#ppt_x"/>
                                          </p:val>
                                        </p:tav>
                                      </p:tavLst>
                                    </p:anim>
                                    <p:anim calcmode="lin" valueType="num">
                                      <p:cBhvr>
                                        <p:cTn id="26" dur="10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anim calcmode="lin" valueType="num">
                                      <p:cBhvr>
                                        <p:cTn id="31" dur="500" decel="50000" fill="hold">
                                          <p:stCondLst>
                                            <p:cond delay="0"/>
                                          </p:stCondLst>
                                        </p:cTn>
                                        <p:tgtEl>
                                          <p:spTgt spid="18">
                                            <p:txEl>
                                              <p:pRg st="0" end="0"/>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8">
                                            <p:txEl>
                                              <p:pRg st="0" end="0"/>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8">
                                            <p:txEl>
                                              <p:pRg st="0" end="0"/>
                                            </p:txEl>
                                          </p:spTgt>
                                        </p:tgtEl>
                                        <p:attrNameLst>
                                          <p:attrName>ppt_w</p:attrName>
                                        </p:attrNameLst>
                                      </p:cBhvr>
                                      <p:tavLst>
                                        <p:tav tm="0">
                                          <p:val>
                                            <p:strVal val="#ppt_w*.05"/>
                                          </p:val>
                                        </p:tav>
                                        <p:tav tm="100000">
                                          <p:val>
                                            <p:strVal val="#ppt_w"/>
                                          </p:val>
                                        </p:tav>
                                      </p:tavLst>
                                    </p:anim>
                                    <p:anim calcmode="lin" valueType="num">
                                      <p:cBhvr>
                                        <p:cTn id="34" dur="1000" fill="hold"/>
                                        <p:tgtEl>
                                          <p:spTgt spid="18">
                                            <p:txEl>
                                              <p:pRg st="0" end="0"/>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8">
                                            <p:txEl>
                                              <p:pRg st="0" end="0"/>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8">
                                            <p:txEl>
                                              <p:pRg st="0" end="0"/>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8">
                                            <p:txEl>
                                              <p:pRg st="0" end="0"/>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8">
                                            <p:txEl>
                                              <p:pRg st="0" end="0"/>
                                            </p:txEl>
                                          </p:spTgt>
                                        </p:tgtEl>
                                      </p:cBhvr>
                                    </p:animEffect>
                                  </p:childTnLst>
                                </p:cTn>
                              </p:par>
                              <p:par>
                                <p:cTn id="39" presetID="25" presetClass="entr" presetSubtype="0" fill="hold" grpId="0" nodeType="withEffect">
                                  <p:stCondLst>
                                    <p:cond delay="0"/>
                                  </p:stCondLst>
                                  <p:childTnLst>
                                    <p:set>
                                      <p:cBhvr>
                                        <p:cTn id="40" dur="1" fill="hold">
                                          <p:stCondLst>
                                            <p:cond delay="0"/>
                                          </p:stCondLst>
                                        </p:cTn>
                                        <p:tgtEl>
                                          <p:spTgt spid="18">
                                            <p:txEl>
                                              <p:pRg st="1" end="1"/>
                                            </p:txEl>
                                          </p:spTgt>
                                        </p:tgtEl>
                                        <p:attrNameLst>
                                          <p:attrName>style.visibility</p:attrName>
                                        </p:attrNameLst>
                                      </p:cBhvr>
                                      <p:to>
                                        <p:strVal val="visible"/>
                                      </p:to>
                                    </p:set>
                                    <p:anim calcmode="lin" valueType="num">
                                      <p:cBhvr>
                                        <p:cTn id="41" dur="500" decel="50000" fill="hold">
                                          <p:stCondLst>
                                            <p:cond delay="0"/>
                                          </p:stCondLst>
                                        </p:cTn>
                                        <p:tgtEl>
                                          <p:spTgt spid="18">
                                            <p:txEl>
                                              <p:pRg st="1" end="1"/>
                                            </p:txEl>
                                          </p:spTgt>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18">
                                            <p:txEl>
                                              <p:pRg st="1" end="1"/>
                                            </p:txEl>
                                          </p:spTgt>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18">
                                            <p:txEl>
                                              <p:pRg st="1" end="1"/>
                                            </p:txEl>
                                          </p:spTgt>
                                        </p:tgtEl>
                                        <p:attrNameLst>
                                          <p:attrName>ppt_w</p:attrName>
                                        </p:attrNameLst>
                                      </p:cBhvr>
                                      <p:tavLst>
                                        <p:tav tm="0">
                                          <p:val>
                                            <p:strVal val="#ppt_w*.05"/>
                                          </p:val>
                                        </p:tav>
                                        <p:tav tm="100000">
                                          <p:val>
                                            <p:strVal val="#ppt_w"/>
                                          </p:val>
                                        </p:tav>
                                      </p:tavLst>
                                    </p:anim>
                                    <p:anim calcmode="lin" valueType="num">
                                      <p:cBhvr>
                                        <p:cTn id="44" dur="1000" fill="hold"/>
                                        <p:tgtEl>
                                          <p:spTgt spid="18">
                                            <p:txEl>
                                              <p:pRg st="1" end="1"/>
                                            </p:txEl>
                                          </p:spTgt>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18">
                                            <p:txEl>
                                              <p:pRg st="1" end="1"/>
                                            </p:txEl>
                                          </p:spTgt>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18">
                                            <p:txEl>
                                              <p:pRg st="1" end="1"/>
                                            </p:txEl>
                                          </p:spTgt>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18">
                                            <p:txEl>
                                              <p:pRg st="1" end="1"/>
                                            </p:txEl>
                                          </p:spTgt>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1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0" presetClass="entr" presetSubtype="0" fill="hold" nodeType="clickEffect">
                                  <p:stCondLst>
                                    <p:cond delay="0"/>
                                  </p:stCondLst>
                                  <p:childTnLst>
                                    <p:set>
                                      <p:cBhvr>
                                        <p:cTn id="52" dur="1" fill="hold">
                                          <p:stCondLst>
                                            <p:cond delay="0"/>
                                          </p:stCondLst>
                                        </p:cTn>
                                        <p:tgtEl>
                                          <p:spTgt spid="1030"/>
                                        </p:tgtEl>
                                        <p:attrNameLst>
                                          <p:attrName>style.visibility</p:attrName>
                                        </p:attrNameLst>
                                      </p:cBhvr>
                                      <p:to>
                                        <p:strVal val="visible"/>
                                      </p:to>
                                    </p:set>
                                    <p:animEffect transition="in" filter="fade">
                                      <p:cBhvr>
                                        <p:cTn id="53" dur="800" decel="100000"/>
                                        <p:tgtEl>
                                          <p:spTgt spid="1030"/>
                                        </p:tgtEl>
                                      </p:cBhvr>
                                    </p:animEffect>
                                    <p:anim calcmode="lin" valueType="num">
                                      <p:cBhvr>
                                        <p:cTn id="54" dur="800" decel="100000" fill="hold"/>
                                        <p:tgtEl>
                                          <p:spTgt spid="1030"/>
                                        </p:tgtEl>
                                        <p:attrNameLst>
                                          <p:attrName>style.rotation</p:attrName>
                                        </p:attrNameLst>
                                      </p:cBhvr>
                                      <p:tavLst>
                                        <p:tav tm="0">
                                          <p:val>
                                            <p:fltVal val="-90"/>
                                          </p:val>
                                        </p:tav>
                                        <p:tav tm="100000">
                                          <p:val>
                                            <p:fltVal val="0"/>
                                          </p:val>
                                        </p:tav>
                                      </p:tavLst>
                                    </p:anim>
                                    <p:anim calcmode="lin" valueType="num">
                                      <p:cBhvr>
                                        <p:cTn id="55" dur="800" decel="100000" fill="hold"/>
                                        <p:tgtEl>
                                          <p:spTgt spid="1030"/>
                                        </p:tgtEl>
                                        <p:attrNameLst>
                                          <p:attrName>ppt_x</p:attrName>
                                        </p:attrNameLst>
                                      </p:cBhvr>
                                      <p:tavLst>
                                        <p:tav tm="0">
                                          <p:val>
                                            <p:strVal val="#ppt_x+0.4"/>
                                          </p:val>
                                        </p:tav>
                                        <p:tav tm="100000">
                                          <p:val>
                                            <p:strVal val="#ppt_x-0.05"/>
                                          </p:val>
                                        </p:tav>
                                      </p:tavLst>
                                    </p:anim>
                                    <p:anim calcmode="lin" valueType="num">
                                      <p:cBhvr>
                                        <p:cTn id="56" dur="800" decel="100000" fill="hold"/>
                                        <p:tgtEl>
                                          <p:spTgt spid="1030"/>
                                        </p:tgtEl>
                                        <p:attrNameLst>
                                          <p:attrName>ppt_y</p:attrName>
                                        </p:attrNameLst>
                                      </p:cBhvr>
                                      <p:tavLst>
                                        <p:tav tm="0">
                                          <p:val>
                                            <p:strVal val="#ppt_y-0.4"/>
                                          </p:val>
                                        </p:tav>
                                        <p:tav tm="100000">
                                          <p:val>
                                            <p:strVal val="#ppt_y+0.1"/>
                                          </p:val>
                                        </p:tav>
                                      </p:tavLst>
                                    </p:anim>
                                    <p:anim calcmode="lin" valueType="num">
                                      <p:cBhvr>
                                        <p:cTn id="57" dur="200" accel="100000" fill="hold">
                                          <p:stCondLst>
                                            <p:cond delay="800"/>
                                          </p:stCondLst>
                                        </p:cTn>
                                        <p:tgtEl>
                                          <p:spTgt spid="1030"/>
                                        </p:tgtEl>
                                        <p:attrNameLst>
                                          <p:attrName>ppt_x</p:attrName>
                                        </p:attrNameLst>
                                      </p:cBhvr>
                                      <p:tavLst>
                                        <p:tav tm="0">
                                          <p:val>
                                            <p:strVal val="#ppt_x-0.05"/>
                                          </p:val>
                                        </p:tav>
                                        <p:tav tm="100000">
                                          <p:val>
                                            <p:strVal val="#ppt_x"/>
                                          </p:val>
                                        </p:tav>
                                      </p:tavLst>
                                    </p:anim>
                                    <p:anim calcmode="lin" valueType="num">
                                      <p:cBhvr>
                                        <p:cTn id="58" dur="200" accel="100000" fill="hold">
                                          <p:stCondLst>
                                            <p:cond delay="800"/>
                                          </p:stCondLst>
                                        </p:cTn>
                                        <p:tgtEl>
                                          <p:spTgt spid="103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399032"/>
          </a:xfrm>
        </p:spPr>
        <p:txBody>
          <a:bodyPr/>
          <a:lstStyle/>
          <a:p>
            <a:r>
              <a:rPr lang="en-US" dirty="0" smtClean="0"/>
              <a:t>Visual Interpretation </a:t>
            </a:r>
            <a:endParaRPr lang="en-US" dirty="0"/>
          </a:p>
        </p:txBody>
      </p:sp>
      <p:pic>
        <p:nvPicPr>
          <p:cNvPr id="19458" name="Picture 2" descr="old radio"/>
          <p:cNvPicPr>
            <a:picLocks noChangeAspect="1" noChangeArrowheads="1"/>
          </p:cNvPicPr>
          <p:nvPr/>
        </p:nvPicPr>
        <p:blipFill>
          <a:blip r:embed="rId3" cstate="print"/>
          <a:srcRect/>
          <a:stretch>
            <a:fillRect/>
          </a:stretch>
        </p:blipFill>
        <p:spPr bwMode="auto">
          <a:xfrm>
            <a:off x="0" y="4113657"/>
            <a:ext cx="3200400" cy="2744343"/>
          </a:xfrm>
          <a:prstGeom prst="rect">
            <a:avLst/>
          </a:prstGeom>
          <a:noFill/>
        </p:spPr>
      </p:pic>
      <p:pic>
        <p:nvPicPr>
          <p:cNvPr id="7" name="Picture 2" descr="File:Old radio.jpg">
            <a:hlinkClick r:id="rId4"/>
          </p:cNvPr>
          <p:cNvPicPr>
            <a:picLocks noChangeAspect="1" noChangeArrowheads="1"/>
          </p:cNvPicPr>
          <p:nvPr/>
        </p:nvPicPr>
        <p:blipFill>
          <a:blip r:embed="rId5" cstate="print"/>
          <a:srcRect/>
          <a:stretch>
            <a:fillRect/>
          </a:stretch>
        </p:blipFill>
        <p:spPr bwMode="auto">
          <a:xfrm>
            <a:off x="5593102" y="1219200"/>
            <a:ext cx="3368335" cy="2971800"/>
          </a:xfrm>
          <a:prstGeom prst="rect">
            <a:avLst/>
          </a:prstGeom>
          <a:noFill/>
        </p:spPr>
      </p:pic>
      <p:pic>
        <p:nvPicPr>
          <p:cNvPr id="19462" name="Picture 6" descr="Walkman Girl"/>
          <p:cNvPicPr>
            <a:picLocks noChangeAspect="1" noChangeArrowheads="1"/>
          </p:cNvPicPr>
          <p:nvPr/>
        </p:nvPicPr>
        <p:blipFill>
          <a:blip r:embed="rId6" cstate="print"/>
          <a:srcRect/>
          <a:stretch>
            <a:fillRect/>
          </a:stretch>
        </p:blipFill>
        <p:spPr bwMode="auto">
          <a:xfrm>
            <a:off x="6153150" y="4267200"/>
            <a:ext cx="2990850" cy="2359448"/>
          </a:xfrm>
          <a:prstGeom prst="rect">
            <a:avLst/>
          </a:prstGeom>
          <a:noFill/>
        </p:spPr>
      </p:pic>
      <p:pic>
        <p:nvPicPr>
          <p:cNvPr id="19464" name="Picture 8" descr="http://images.apple.com/ipodtouch/gallery/images/image1_20100901.jpg"/>
          <p:cNvPicPr>
            <a:picLocks noChangeAspect="1" noChangeArrowheads="1"/>
          </p:cNvPicPr>
          <p:nvPr/>
        </p:nvPicPr>
        <p:blipFill>
          <a:blip r:embed="rId7" cstate="print"/>
          <a:srcRect/>
          <a:stretch>
            <a:fillRect/>
          </a:stretch>
        </p:blipFill>
        <p:spPr bwMode="auto">
          <a:xfrm>
            <a:off x="0" y="1524000"/>
            <a:ext cx="2743200" cy="2590800"/>
          </a:xfrm>
          <a:prstGeom prst="rect">
            <a:avLst/>
          </a:prstGeom>
          <a:noFill/>
        </p:spPr>
      </p:pic>
      <p:pic>
        <p:nvPicPr>
          <p:cNvPr id="19466" name="Picture 10" descr="See full size image">
            <a:hlinkClick r:id="rId8"/>
          </p:cNvPr>
          <p:cNvPicPr>
            <a:picLocks noChangeAspect="1" noChangeArrowheads="1"/>
          </p:cNvPicPr>
          <p:nvPr/>
        </p:nvPicPr>
        <p:blipFill>
          <a:blip r:embed="rId9" cstate="print"/>
          <a:srcRect/>
          <a:stretch>
            <a:fillRect/>
          </a:stretch>
        </p:blipFill>
        <p:spPr bwMode="auto">
          <a:xfrm>
            <a:off x="3200400" y="4572000"/>
            <a:ext cx="2914650" cy="2286000"/>
          </a:xfrm>
          <a:prstGeom prst="rect">
            <a:avLst/>
          </a:prstGeom>
          <a:noFill/>
        </p:spPr>
      </p:pic>
      <p:pic>
        <p:nvPicPr>
          <p:cNvPr id="19468" name="Picture 12" descr="Product Red iPod Mock"/>
          <p:cNvPicPr>
            <a:picLocks noChangeAspect="1" noChangeArrowheads="1"/>
          </p:cNvPicPr>
          <p:nvPr/>
        </p:nvPicPr>
        <p:blipFill>
          <a:blip r:embed="rId10" cstate="print"/>
          <a:srcRect/>
          <a:stretch>
            <a:fillRect/>
          </a:stretch>
        </p:blipFill>
        <p:spPr bwMode="auto">
          <a:xfrm>
            <a:off x="2362200" y="1905000"/>
            <a:ext cx="3600450" cy="2363932"/>
          </a:xfrm>
          <a:prstGeom prst="rect">
            <a:avLst/>
          </a:prstGeom>
          <a:noFill/>
        </p:spPr>
      </p:pic>
    </p:spTree>
    <p:custDataLst>
      <p:tags r:id="rId1"/>
    </p:custDataLst>
  </p:cSld>
  <p:clrMapOvr>
    <a:masterClrMapping/>
  </p:clrMapOvr>
  <p:transition spd="med" advClick="0" advTm="11407">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19464"/>
                                        </p:tgtEl>
                                        <p:attrNameLst>
                                          <p:attrName>style.visibility</p:attrName>
                                        </p:attrNameLst>
                                      </p:cBhvr>
                                      <p:to>
                                        <p:strVal val="visible"/>
                                      </p:to>
                                    </p:set>
                                    <p:anim calcmode="lin" valueType="num">
                                      <p:cBhvr>
                                        <p:cTn id="7" dur="1000" fill="hold"/>
                                        <p:tgtEl>
                                          <p:spTgt spid="1946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946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9464"/>
                                        </p:tgtEl>
                                        <p:attrNameLst>
                                          <p:attrName>ppt_y</p:attrName>
                                        </p:attrNameLst>
                                      </p:cBhvr>
                                      <p:tavLst>
                                        <p:tav tm="0">
                                          <p:val>
                                            <p:strVal val="#ppt_y"/>
                                          </p:val>
                                        </p:tav>
                                        <p:tav tm="100000">
                                          <p:val>
                                            <p:strVal val="#ppt_y"/>
                                          </p:val>
                                        </p:tav>
                                      </p:tavLst>
                                    </p:anim>
                                    <p:animEffect transition="in" filter="fade">
                                      <p:cBhvr>
                                        <p:cTn id="10" dur="1000"/>
                                        <p:tgtEl>
                                          <p:spTgt spid="19464"/>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19468"/>
                                        </p:tgtEl>
                                        <p:attrNameLst>
                                          <p:attrName>style.visibility</p:attrName>
                                        </p:attrNameLst>
                                      </p:cBhvr>
                                      <p:to>
                                        <p:strVal val="visible"/>
                                      </p:to>
                                    </p:set>
                                    <p:anim calcmode="lin" valueType="num">
                                      <p:cBhvr>
                                        <p:cTn id="15" dur="1000" fill="hold"/>
                                        <p:tgtEl>
                                          <p:spTgt spid="1946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19468"/>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19468"/>
                                        </p:tgtEl>
                                        <p:attrNameLst>
                                          <p:attrName>ppt_y</p:attrName>
                                        </p:attrNameLst>
                                      </p:cBhvr>
                                      <p:tavLst>
                                        <p:tav tm="0">
                                          <p:val>
                                            <p:strVal val="#ppt_y"/>
                                          </p:val>
                                        </p:tav>
                                        <p:tav tm="100000">
                                          <p:val>
                                            <p:strVal val="#ppt_y"/>
                                          </p:val>
                                        </p:tav>
                                      </p:tavLst>
                                    </p:anim>
                                    <p:animEffect transition="in" filter="fade">
                                      <p:cBhvr>
                                        <p:cTn id="18" dur="1000"/>
                                        <p:tgtEl>
                                          <p:spTgt spid="19468"/>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7"/>
                                        </p:tgtEl>
                                        <p:attrNameLst>
                                          <p:attrName>ppt_y</p:attrName>
                                        </p:attrNameLst>
                                      </p:cBhvr>
                                      <p:tavLst>
                                        <p:tav tm="0">
                                          <p:val>
                                            <p:strVal val="#ppt_y"/>
                                          </p:val>
                                        </p:tav>
                                        <p:tav tm="100000">
                                          <p:val>
                                            <p:strVal val="#ppt_y"/>
                                          </p:val>
                                        </p:tav>
                                      </p:tavLst>
                                    </p:anim>
                                    <p:animEffect transition="in" filter="fade">
                                      <p:cBhvr>
                                        <p:cTn id="26" dur="10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48" presetClass="entr" presetSubtype="0" accel="50000" fill="hold" nodeType="clickEffect">
                                  <p:stCondLst>
                                    <p:cond delay="0"/>
                                  </p:stCondLst>
                                  <p:childTnLst>
                                    <p:set>
                                      <p:cBhvr>
                                        <p:cTn id="30" dur="1" fill="hold">
                                          <p:stCondLst>
                                            <p:cond delay="0"/>
                                          </p:stCondLst>
                                        </p:cTn>
                                        <p:tgtEl>
                                          <p:spTgt spid="19462"/>
                                        </p:tgtEl>
                                        <p:attrNameLst>
                                          <p:attrName>style.visibility</p:attrName>
                                        </p:attrNameLst>
                                      </p:cBhvr>
                                      <p:to>
                                        <p:strVal val="visible"/>
                                      </p:to>
                                    </p:set>
                                    <p:anim calcmode="lin" valueType="num">
                                      <p:cBhvr>
                                        <p:cTn id="31" dur="1000" fill="hold"/>
                                        <p:tgtEl>
                                          <p:spTgt spid="1946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19462"/>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19462"/>
                                        </p:tgtEl>
                                        <p:attrNameLst>
                                          <p:attrName>ppt_y</p:attrName>
                                        </p:attrNameLst>
                                      </p:cBhvr>
                                      <p:tavLst>
                                        <p:tav tm="0">
                                          <p:val>
                                            <p:strVal val="#ppt_y"/>
                                          </p:val>
                                        </p:tav>
                                        <p:tav tm="100000">
                                          <p:val>
                                            <p:strVal val="#ppt_y"/>
                                          </p:val>
                                        </p:tav>
                                      </p:tavLst>
                                    </p:anim>
                                    <p:animEffect transition="in" filter="fade">
                                      <p:cBhvr>
                                        <p:cTn id="34" dur="1000"/>
                                        <p:tgtEl>
                                          <p:spTgt spid="19462"/>
                                        </p:tgtEl>
                                      </p:cBhvr>
                                    </p:animEffect>
                                  </p:childTnLst>
                                </p:cTn>
                              </p:par>
                            </p:childTnLst>
                          </p:cTn>
                        </p:par>
                      </p:childTnLst>
                    </p:cTn>
                  </p:par>
                  <p:par>
                    <p:cTn id="35" fill="hold">
                      <p:stCondLst>
                        <p:cond delay="indefinite"/>
                      </p:stCondLst>
                      <p:childTnLst>
                        <p:par>
                          <p:cTn id="36" fill="hold">
                            <p:stCondLst>
                              <p:cond delay="0"/>
                            </p:stCondLst>
                            <p:childTnLst>
                              <p:par>
                                <p:cTn id="37" presetID="48" presetClass="entr" presetSubtype="0" accel="50000" fill="hold" nodeType="clickEffect">
                                  <p:stCondLst>
                                    <p:cond delay="0"/>
                                  </p:stCondLst>
                                  <p:childTnLst>
                                    <p:set>
                                      <p:cBhvr>
                                        <p:cTn id="38" dur="1" fill="hold">
                                          <p:stCondLst>
                                            <p:cond delay="0"/>
                                          </p:stCondLst>
                                        </p:cTn>
                                        <p:tgtEl>
                                          <p:spTgt spid="19466"/>
                                        </p:tgtEl>
                                        <p:attrNameLst>
                                          <p:attrName>style.visibility</p:attrName>
                                        </p:attrNameLst>
                                      </p:cBhvr>
                                      <p:to>
                                        <p:strVal val="visible"/>
                                      </p:to>
                                    </p:set>
                                    <p:anim calcmode="lin" valueType="num">
                                      <p:cBhvr>
                                        <p:cTn id="39" dur="1000" fill="hold"/>
                                        <p:tgtEl>
                                          <p:spTgt spid="1946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0" dur="1000" fill="hold"/>
                                        <p:tgtEl>
                                          <p:spTgt spid="19466"/>
                                        </p:tgtEl>
                                        <p:attrNameLst>
                                          <p:attrName>ppt_x</p:attrName>
                                        </p:attrNameLst>
                                      </p:cBhvr>
                                      <p:tavLst>
                                        <p:tav tm="0">
                                          <p:val>
                                            <p:fltVal val="-1"/>
                                          </p:val>
                                        </p:tav>
                                        <p:tav tm="50000">
                                          <p:val>
                                            <p:fltVal val="0.95"/>
                                          </p:val>
                                        </p:tav>
                                        <p:tav tm="100000">
                                          <p:val>
                                            <p:strVal val="#ppt_x"/>
                                          </p:val>
                                        </p:tav>
                                      </p:tavLst>
                                    </p:anim>
                                    <p:anim calcmode="lin" valueType="num">
                                      <p:cBhvr>
                                        <p:cTn id="41" dur="1000" fill="hold"/>
                                        <p:tgtEl>
                                          <p:spTgt spid="19466"/>
                                        </p:tgtEl>
                                        <p:attrNameLst>
                                          <p:attrName>ppt_y</p:attrName>
                                        </p:attrNameLst>
                                      </p:cBhvr>
                                      <p:tavLst>
                                        <p:tav tm="0">
                                          <p:val>
                                            <p:strVal val="#ppt_y"/>
                                          </p:val>
                                        </p:tav>
                                        <p:tav tm="100000">
                                          <p:val>
                                            <p:strVal val="#ppt_y"/>
                                          </p:val>
                                        </p:tav>
                                      </p:tavLst>
                                    </p:anim>
                                    <p:animEffect transition="in" filter="fade">
                                      <p:cBhvr>
                                        <p:cTn id="42" dur="1000"/>
                                        <p:tgtEl>
                                          <p:spTgt spid="19466"/>
                                        </p:tgtEl>
                                      </p:cBhvr>
                                    </p:animEffect>
                                  </p:childTnLst>
                                </p:cTn>
                              </p:par>
                            </p:childTnLst>
                          </p:cTn>
                        </p:par>
                      </p:childTnLst>
                    </p:cTn>
                  </p:par>
                  <p:par>
                    <p:cTn id="43" fill="hold">
                      <p:stCondLst>
                        <p:cond delay="indefinite"/>
                      </p:stCondLst>
                      <p:childTnLst>
                        <p:par>
                          <p:cTn id="44" fill="hold">
                            <p:stCondLst>
                              <p:cond delay="0"/>
                            </p:stCondLst>
                            <p:childTnLst>
                              <p:par>
                                <p:cTn id="45" presetID="48" presetClass="entr" presetSubtype="0" accel="50000" fill="hold" nodeType="clickEffect">
                                  <p:stCondLst>
                                    <p:cond delay="0"/>
                                  </p:stCondLst>
                                  <p:childTnLst>
                                    <p:set>
                                      <p:cBhvr>
                                        <p:cTn id="46" dur="1" fill="hold">
                                          <p:stCondLst>
                                            <p:cond delay="0"/>
                                          </p:stCondLst>
                                        </p:cTn>
                                        <p:tgtEl>
                                          <p:spTgt spid="19458"/>
                                        </p:tgtEl>
                                        <p:attrNameLst>
                                          <p:attrName>style.visibility</p:attrName>
                                        </p:attrNameLst>
                                      </p:cBhvr>
                                      <p:to>
                                        <p:strVal val="visible"/>
                                      </p:to>
                                    </p:set>
                                    <p:anim calcmode="lin" valueType="num">
                                      <p:cBhvr>
                                        <p:cTn id="47" dur="1000" fill="hold"/>
                                        <p:tgtEl>
                                          <p:spTgt spid="1945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8" dur="1000" fill="hold"/>
                                        <p:tgtEl>
                                          <p:spTgt spid="19458"/>
                                        </p:tgtEl>
                                        <p:attrNameLst>
                                          <p:attrName>ppt_x</p:attrName>
                                        </p:attrNameLst>
                                      </p:cBhvr>
                                      <p:tavLst>
                                        <p:tav tm="0">
                                          <p:val>
                                            <p:fltVal val="-1"/>
                                          </p:val>
                                        </p:tav>
                                        <p:tav tm="50000">
                                          <p:val>
                                            <p:fltVal val="0.95"/>
                                          </p:val>
                                        </p:tav>
                                        <p:tav tm="100000">
                                          <p:val>
                                            <p:strVal val="#ppt_x"/>
                                          </p:val>
                                        </p:tav>
                                      </p:tavLst>
                                    </p:anim>
                                    <p:anim calcmode="lin" valueType="num">
                                      <p:cBhvr>
                                        <p:cTn id="49" dur="1000" fill="hold"/>
                                        <p:tgtEl>
                                          <p:spTgt spid="19458"/>
                                        </p:tgtEl>
                                        <p:attrNameLst>
                                          <p:attrName>ppt_y</p:attrName>
                                        </p:attrNameLst>
                                      </p:cBhvr>
                                      <p:tavLst>
                                        <p:tav tm="0">
                                          <p:val>
                                            <p:strVal val="#ppt_y"/>
                                          </p:val>
                                        </p:tav>
                                        <p:tav tm="100000">
                                          <p:val>
                                            <p:strVal val="#ppt_y"/>
                                          </p:val>
                                        </p:tav>
                                      </p:tavLst>
                                    </p:anim>
                                    <p:animEffect transition="in" filter="fade">
                                      <p:cBhvr>
                                        <p:cTn id="50" dur="1000"/>
                                        <p:tgtEl>
                                          <p:spTgt spid="19458"/>
                                        </p:tgtEl>
                                      </p:cBhvr>
                                    </p:animEffect>
                                  </p:childTnLst>
                                </p:cTn>
                              </p:par>
                            </p:childTnLst>
                          </p:cTn>
                        </p:par>
                      </p:childTnLst>
                    </p:cTn>
                  </p:par>
                  <p:par>
                    <p:cTn id="51" fill="hold">
                      <p:stCondLst>
                        <p:cond delay="indefinite"/>
                      </p:stCondLst>
                      <p:childTnLst>
                        <p:par>
                          <p:cTn id="52" fill="hold">
                            <p:stCondLst>
                              <p:cond delay="0"/>
                            </p:stCondLst>
                            <p:childTnLst>
                              <p:par>
                                <p:cTn id="53" presetID="27" presetClass="entr" presetSubtype="0" fill="hold" grpId="0" nodeType="clickEffect">
                                  <p:stCondLst>
                                    <p:cond delay="0"/>
                                  </p:stCondLst>
                                  <p:iterate type="lt">
                                    <p:tmPct val="50000"/>
                                  </p:iterate>
                                  <p:childTnLst>
                                    <p:set>
                                      <p:cBhvr>
                                        <p:cTn id="54" dur="1" fill="hold">
                                          <p:stCondLst>
                                            <p:cond delay="0"/>
                                          </p:stCondLst>
                                        </p:cTn>
                                        <p:tgtEl>
                                          <p:spTgt spid="4"/>
                                        </p:tgtEl>
                                        <p:attrNameLst>
                                          <p:attrName>style.visibility</p:attrName>
                                        </p:attrNameLst>
                                      </p:cBhvr>
                                      <p:to>
                                        <p:strVal val="visible"/>
                                      </p:to>
                                    </p:set>
                                    <p:anim calcmode="discrete" valueType="clr">
                                      <p:cBhvr override="childStyle">
                                        <p:cTn id="55"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56" dur="80"/>
                                        <p:tgtEl>
                                          <p:spTgt spid="4"/>
                                        </p:tgtEl>
                                        <p:attrNameLst>
                                          <p:attrName>fillcolor</p:attrName>
                                        </p:attrNameLst>
                                      </p:cBhvr>
                                      <p:tavLst>
                                        <p:tav tm="0">
                                          <p:val>
                                            <p:clrVal>
                                              <a:schemeClr val="accent2"/>
                                            </p:clrVal>
                                          </p:val>
                                        </p:tav>
                                        <p:tav tm="50000">
                                          <p:val>
                                            <p:clrVal>
                                              <a:schemeClr val="hlink"/>
                                            </p:clrVal>
                                          </p:val>
                                        </p:tav>
                                      </p:tavLst>
                                    </p:anim>
                                    <p:set>
                                      <p:cBhvr>
                                        <p:cTn id="57"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Bookman Old Style" pitchFamily="18" charset="0"/>
              </a:rPr>
              <a:t>Summary </a:t>
            </a:r>
            <a:endParaRPr lang="en-US" dirty="0">
              <a:latin typeface="Bookman Old Style" pitchFamily="18" charset="0"/>
            </a:endParaRPr>
          </a:p>
        </p:txBody>
      </p:sp>
      <p:sp>
        <p:nvSpPr>
          <p:cNvPr id="3" name="Content Placeholder 2"/>
          <p:cNvSpPr>
            <a:spLocks noGrp="1"/>
          </p:cNvSpPr>
          <p:nvPr>
            <p:ph idx="1"/>
          </p:nvPr>
        </p:nvSpPr>
        <p:spPr/>
        <p:txBody>
          <a:bodyPr>
            <a:normAutofit fontScale="62500" lnSpcReduction="20000"/>
          </a:bodyPr>
          <a:lstStyle/>
          <a:p>
            <a:r>
              <a:rPr lang="en-US" dirty="0" smtClean="0">
                <a:latin typeface="Bookman Old Style" pitchFamily="18" charset="0"/>
              </a:rPr>
              <a:t>The radio began in the late 1800’s. The radio is the transmission of electromagnetic waves with frequencies below those of visible light. The radio was influence by the telegraph and the telephone. The inventors were James Clerk Maxwell, Heinrich Rudolph Hertz, Mahlon Loomis, Guglielmo Marconi, and Nikola Tesla. Radio’s was once referred to as a wireless telegraphy. The radio has influenced a lot of new devices such as the boom box, walk man, CD player, and now the iPod. The radio is where people get most of their news, information, and entertainment. The radio has the power to influence what we see and hear about world events. What everybody doesn’t know is the </a:t>
            </a:r>
            <a:r>
              <a:rPr lang="en-US" dirty="0" smtClean="0">
                <a:latin typeface="Bookman Old Style" pitchFamily="18" charset="0"/>
              </a:rPr>
              <a:t>radio</a:t>
            </a:r>
            <a:r>
              <a:rPr lang="en-US" dirty="0" smtClean="0">
                <a:latin typeface="Bookman Old Style" pitchFamily="18" charset="0"/>
              </a:rPr>
              <a:t> </a:t>
            </a:r>
            <a:r>
              <a:rPr lang="en-US" dirty="0" smtClean="0">
                <a:latin typeface="Bookman Old Style" pitchFamily="18" charset="0"/>
              </a:rPr>
              <a:t>has a bad effect on us. When people hear the gossip they hear on the radio they engage in having debates and conflicts.  The reason that I have chosen this topic is because I thought that it would be interesting to know where my iPod has come from. Also because I wanted to do something that has been around even before I was born. </a:t>
            </a:r>
          </a:p>
          <a:p>
            <a:pPr>
              <a:buNone/>
            </a:pPr>
            <a:endParaRPr lang="en-US" dirty="0"/>
          </a:p>
        </p:txBody>
      </p:sp>
    </p:spTree>
    <p:custDataLst>
      <p:tags r:id="rId1"/>
    </p:custDataLst>
  </p:cSld>
  <p:clrMapOvr>
    <a:masterClrMapping/>
  </p:clrMapOvr>
  <p:transition spd="med" advClick="0" advTm="51953">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1"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770" decel="100000"/>
                                        <p:tgtEl>
                                          <p:spTgt spid="3">
                                            <p:txEl>
                                              <p:pRg st="0" end="0"/>
                                            </p:txEl>
                                          </p:spTgt>
                                        </p:tgtEl>
                                      </p:cBhvr>
                                    </p:animEffect>
                                    <p:animScale>
                                      <p:cBhvr>
                                        <p:cTn id="17" dur="770" decel="100000"/>
                                        <p:tgtEl>
                                          <p:spTgt spid="3">
                                            <p:txEl>
                                              <p:pRg st="0" end="0"/>
                                            </p:txEl>
                                          </p:spTgt>
                                        </p:tgtEl>
                                      </p:cBhvr>
                                      <p:from x="10000" y="10000"/>
                                      <p:to x="200000" y="450000"/>
                                    </p:animScale>
                                    <p:animScale>
                                      <p:cBhvr>
                                        <p:cTn id="18" dur="1230" accel="100000" fill="hold">
                                          <p:stCondLst>
                                            <p:cond delay="770"/>
                                          </p:stCondLst>
                                        </p:cTn>
                                        <p:tgtEl>
                                          <p:spTgt spid="3">
                                            <p:txEl>
                                              <p:pRg st="0" end="0"/>
                                            </p:txEl>
                                          </p:spTgt>
                                        </p:tgtEl>
                                      </p:cBhvr>
                                      <p:from x="200000" y="450000"/>
                                      <p:to x="100000" y="100000"/>
                                    </p:animScale>
                                    <p:set>
                                      <p:cBhvr>
                                        <p:cTn id="19" dur="770" fill="hold"/>
                                        <p:tgtEl>
                                          <p:spTgt spid="3">
                                            <p:txEl>
                                              <p:pRg st="0" end="0"/>
                                            </p:txEl>
                                          </p:spTgt>
                                        </p:tgtEl>
                                        <p:attrNameLst>
                                          <p:attrName>ppt_x</p:attrName>
                                        </p:attrNameLst>
                                      </p:cBhvr>
                                      <p:to>
                                        <p:strVal val="(0.5)"/>
                                      </p:to>
                                    </p:set>
                                    <p:anim from="(0.5)" to="(#ppt_x)" calcmode="lin" valueType="num">
                                      <p:cBhvr>
                                        <p:cTn id="20" dur="1230" accel="100000" fill="hold">
                                          <p:stCondLst>
                                            <p:cond delay="770"/>
                                          </p:stCondLst>
                                        </p:cTn>
                                        <p:tgtEl>
                                          <p:spTgt spid="3">
                                            <p:txEl>
                                              <p:pRg st="0" end="0"/>
                                            </p:txEl>
                                          </p:spTgt>
                                        </p:tgtEl>
                                        <p:attrNameLst>
                                          <p:attrName>ppt_x</p:attrName>
                                        </p:attrNameLst>
                                      </p:cBhvr>
                                    </p:anim>
                                    <p:set>
                                      <p:cBhvr>
                                        <p:cTn id="21" dur="770" fill="hold"/>
                                        <p:tgtEl>
                                          <p:spTgt spid="3">
                                            <p:txEl>
                                              <p:pRg st="0" end="0"/>
                                            </p:txEl>
                                          </p:spTgt>
                                        </p:tgtEl>
                                        <p:attrNameLst>
                                          <p:attrName>ppt_y</p:attrName>
                                        </p:attrNameLst>
                                      </p:cBhvr>
                                      <p:to>
                                        <p:strVal val="(#ppt_y+0.4)"/>
                                      </p:to>
                                    </p:set>
                                    <p:anim from="(#ppt_y+0.4)" to="(#ppt_y)" calcmode="lin" valueType="num">
                                      <p:cBhvr>
                                        <p:cTn id="22" dur="1230" accel="100000" fill="hold">
                                          <p:stCondLst>
                                            <p:cond delay="770"/>
                                          </p:stCondLst>
                                        </p:cTn>
                                        <p:tgtEl>
                                          <p:spTgt spid="3">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Bibliography </a:t>
            </a:r>
            <a:endParaRPr lang="en-US" dirty="0"/>
          </a:p>
        </p:txBody>
      </p:sp>
      <p:sp>
        <p:nvSpPr>
          <p:cNvPr id="4" name="Text Placeholder 3"/>
          <p:cNvSpPr>
            <a:spLocks noGrp="1"/>
          </p:cNvSpPr>
          <p:nvPr>
            <p:ph idx="1"/>
          </p:nvPr>
        </p:nvSpPr>
        <p:spPr/>
        <p:txBody>
          <a:bodyPr/>
          <a:lstStyle/>
          <a:p>
            <a:r>
              <a:rPr lang="en-US" sz="1600" dirty="0" smtClean="0">
                <a:hlinkClick r:id="rId3"/>
              </a:rPr>
              <a:t>http://www.apple.com/ipodtouch/gallery/</a:t>
            </a:r>
            <a:endParaRPr lang="en-US" sz="1600" dirty="0" smtClean="0"/>
          </a:p>
          <a:p>
            <a:r>
              <a:rPr lang="en-US" sz="1600" dirty="0" smtClean="0">
                <a:hlinkClick r:id="rId4"/>
              </a:rPr>
              <a:t>http://personal.georgiasouthern.edu/~ic00008/pagetwo.html</a:t>
            </a:r>
            <a:endParaRPr lang="en-US" sz="1600" dirty="0" smtClean="0"/>
          </a:p>
          <a:p>
            <a:r>
              <a:rPr lang="en-US" sz="1600" dirty="0" smtClean="0">
                <a:hlinkClick r:id="rId5"/>
              </a:rPr>
              <a:t>http://blogs.sacbee.com/the_state_worker/2008/08/</a:t>
            </a:r>
            <a:endParaRPr lang="en-US" sz="1600" dirty="0" smtClean="0"/>
          </a:p>
          <a:p>
            <a:r>
              <a:rPr lang="en-US" sz="1600" b="1" dirty="0" smtClean="0">
                <a:hlinkClick r:id="rId6"/>
              </a:rPr>
              <a:t>http://bindapple.com/wp-content/uploads/2009/11/ipod_heart.jpg</a:t>
            </a:r>
            <a:endParaRPr lang="en-US" sz="1600" b="1" dirty="0" smtClean="0"/>
          </a:p>
          <a:p>
            <a:r>
              <a:rPr lang="en-US" sz="1600" dirty="0" smtClean="0">
                <a:hlinkClick r:id="rId7"/>
              </a:rPr>
              <a:t>http://www.appleinsider.com/article.php?id=2134</a:t>
            </a:r>
            <a:endParaRPr lang="en-US" sz="1600" dirty="0" smtClean="0"/>
          </a:p>
          <a:p>
            <a:r>
              <a:rPr lang="en-US" sz="1600" dirty="0" smtClean="0">
                <a:hlinkClick r:id="rId8"/>
              </a:rPr>
              <a:t>http://www.privateline.com/PCS/images/hughesmachine</a:t>
            </a:r>
            <a:endParaRPr lang="en-US" sz="1600" dirty="0" smtClean="0"/>
          </a:p>
          <a:p>
            <a:r>
              <a:rPr lang="en-US" sz="1600" dirty="0" smtClean="0">
                <a:hlinkClick r:id="rId9"/>
              </a:rPr>
              <a:t>http://www.ubergizmo.com/15/archives/2006/09/apple</a:t>
            </a:r>
            <a:endParaRPr lang="en-US" sz="1600" dirty="0" smtClean="0"/>
          </a:p>
          <a:p>
            <a:r>
              <a:rPr lang="en-US" sz="1600" u="sng" dirty="0" smtClean="0">
                <a:hlinkClick r:id="rId10"/>
              </a:rPr>
              <a:t>http://en.alexperts.com</a:t>
            </a:r>
            <a:endParaRPr lang="en-US" sz="1600" dirty="0" smtClean="0"/>
          </a:p>
          <a:p>
            <a:r>
              <a:rPr lang="en-US" sz="1600" u="sng" dirty="0" smtClean="0">
                <a:hlinkClick r:id="rId11"/>
              </a:rPr>
              <a:t>www.vistech.net</a:t>
            </a:r>
            <a:endParaRPr lang="en-US" sz="1600" dirty="0" smtClean="0"/>
          </a:p>
          <a:p>
            <a:r>
              <a:rPr lang="en-US" sz="1600" u="sng" dirty="0" smtClean="0">
                <a:hlinkClick r:id="rId12"/>
              </a:rPr>
              <a:t>www.inventors.about.com</a:t>
            </a:r>
            <a:endParaRPr lang="en-US" sz="1600" dirty="0" smtClean="0"/>
          </a:p>
          <a:p>
            <a:r>
              <a:rPr lang="en-US" sz="1600" u="sng" dirty="0" smtClean="0">
                <a:hlinkClick r:id="rId13"/>
              </a:rPr>
              <a:t>http://didyouknow.org</a:t>
            </a:r>
            <a:r>
              <a:rPr lang="en-US" sz="1600" dirty="0" smtClean="0"/>
              <a:t> </a:t>
            </a:r>
          </a:p>
          <a:p>
            <a:endParaRPr lang="en-US" sz="1200" dirty="0" smtClean="0"/>
          </a:p>
          <a:p>
            <a:endParaRPr lang="en-US" sz="1200" dirty="0"/>
          </a:p>
        </p:txBody>
      </p:sp>
      <p:pic>
        <p:nvPicPr>
          <p:cNvPr id="20481" name="Picture 1" descr="http://169.156.231.155:9014/images/dotted-divider.gif"/>
          <p:cNvPicPr>
            <a:picLocks noChangeAspect="1" noChangeArrowheads="1"/>
          </p:cNvPicPr>
          <p:nvPr/>
        </p:nvPicPr>
        <p:blipFill>
          <a:blip r:embed="rId14"/>
          <a:srcRect/>
          <a:stretch>
            <a:fillRect/>
          </a:stretch>
        </p:blipFill>
        <p:spPr bwMode="auto">
          <a:xfrm>
            <a:off x="0" y="0"/>
            <a:ext cx="3905250" cy="9525"/>
          </a:xfrm>
          <a:prstGeom prst="rect">
            <a:avLst/>
          </a:prstGeom>
          <a:noFill/>
        </p:spPr>
      </p:pic>
    </p:spTree>
    <p:custDataLst>
      <p:tags r:id="rId1"/>
    </p:custDataLst>
  </p:cSld>
  <p:clrMapOvr>
    <a:masterClrMapping/>
  </p:clrMapOvr>
  <p:transition spd="med" advClick="0" advTm="1682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0" fill="hold"/>
                                        <p:tgtEl>
                                          <p:spTgt spid="3"/>
                                        </p:tgtEl>
                                        <p:attrNameLst>
                                          <p:attrName>ppt_w</p:attrName>
                                        </p:attrNameLst>
                                      </p:cBhvr>
                                      <p:tavLst>
                                        <p:tav tm="0" fmla="#ppt_w*sin(2.5*pi*$)">
                                          <p:val>
                                            <p:fltVal val="0"/>
                                          </p:val>
                                        </p:tav>
                                        <p:tav tm="100000">
                                          <p:val>
                                            <p:fltVal val="1"/>
                                          </p:val>
                                        </p:tav>
                                      </p:tavLst>
                                    </p:anim>
                                    <p:anim calcmode="lin" valueType="num">
                                      <p:cBhvr>
                                        <p:cTn id="8" dur="5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500" decel="50000" fill="hold">
                                          <p:stCondLst>
                                            <p:cond delay="0"/>
                                          </p:stCondLst>
                                        </p:cTn>
                                        <p:tgtEl>
                                          <p:spTgt spid="4">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4">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4">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4">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4">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4">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4">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p:cTn id="25" dur="500" decel="50000" fill="hold">
                                          <p:stCondLst>
                                            <p:cond delay="0"/>
                                          </p:stCondLst>
                                        </p:cTn>
                                        <p:tgtEl>
                                          <p:spTgt spid="4">
                                            <p:txEl>
                                              <p:pRg st="1" end="1"/>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4">
                                            <p:txEl>
                                              <p:pRg st="1" end="1"/>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4">
                                            <p:txEl>
                                              <p:pRg st="1" end="1"/>
                                            </p:txEl>
                                          </p:spTgt>
                                        </p:tgtEl>
                                        <p:attrNameLst>
                                          <p:attrName>ppt_w</p:attrName>
                                        </p:attrNameLst>
                                      </p:cBhvr>
                                      <p:tavLst>
                                        <p:tav tm="0">
                                          <p:val>
                                            <p:strVal val="#ppt_w*.05"/>
                                          </p:val>
                                        </p:tav>
                                        <p:tav tm="100000">
                                          <p:val>
                                            <p:strVal val="#ppt_w"/>
                                          </p:val>
                                        </p:tav>
                                      </p:tavLst>
                                    </p:anim>
                                    <p:anim calcmode="lin" valueType="num">
                                      <p:cBhvr>
                                        <p:cTn id="28" dur="10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4">
                                            <p:txEl>
                                              <p:pRg st="1" end="1"/>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4">
                                            <p:txEl>
                                              <p:pRg st="1" end="1"/>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4">
                                            <p:txEl>
                                              <p:pRg st="1" end="1"/>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grpId="0" nodeType="click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 calcmode="lin" valueType="num">
                                      <p:cBhvr>
                                        <p:cTn id="37" dur="500" decel="50000" fill="hold">
                                          <p:stCondLst>
                                            <p:cond delay="0"/>
                                          </p:stCondLst>
                                        </p:cTn>
                                        <p:tgtEl>
                                          <p:spTgt spid="4">
                                            <p:txEl>
                                              <p:pRg st="2" end="2"/>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4">
                                            <p:txEl>
                                              <p:pRg st="2" end="2"/>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4">
                                            <p:txEl>
                                              <p:pRg st="2" end="2"/>
                                            </p:txEl>
                                          </p:spTgt>
                                        </p:tgtEl>
                                        <p:attrNameLst>
                                          <p:attrName>ppt_w</p:attrName>
                                        </p:attrNameLst>
                                      </p:cBhvr>
                                      <p:tavLst>
                                        <p:tav tm="0">
                                          <p:val>
                                            <p:strVal val="#ppt_w*.05"/>
                                          </p:val>
                                        </p:tav>
                                        <p:tav tm="100000">
                                          <p:val>
                                            <p:strVal val="#ppt_w"/>
                                          </p:val>
                                        </p:tav>
                                      </p:tavLst>
                                    </p:anim>
                                    <p:anim calcmode="lin" valueType="num">
                                      <p:cBhvr>
                                        <p:cTn id="40" dur="1000" fill="hold"/>
                                        <p:tgtEl>
                                          <p:spTgt spid="4">
                                            <p:txEl>
                                              <p:pRg st="2" end="2"/>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4">
                                            <p:txEl>
                                              <p:pRg st="2" end="2"/>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4">
                                            <p:txEl>
                                              <p:pRg st="2" end="2"/>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4">
                                            <p:txEl>
                                              <p:pRg st="2" end="2"/>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4">
                                            <p:txEl>
                                              <p:pRg st="2" end="2"/>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p:cTn id="49" dur="500" decel="50000" fill="hold">
                                          <p:stCondLst>
                                            <p:cond delay="0"/>
                                          </p:stCondLst>
                                        </p:cTn>
                                        <p:tgtEl>
                                          <p:spTgt spid="4">
                                            <p:txEl>
                                              <p:pRg st="3" end="3"/>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4">
                                            <p:txEl>
                                              <p:pRg st="3" end="3"/>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4">
                                            <p:txEl>
                                              <p:pRg st="3" end="3"/>
                                            </p:txEl>
                                          </p:spTgt>
                                        </p:tgtEl>
                                        <p:attrNameLst>
                                          <p:attrName>ppt_w</p:attrName>
                                        </p:attrNameLst>
                                      </p:cBhvr>
                                      <p:tavLst>
                                        <p:tav tm="0">
                                          <p:val>
                                            <p:strVal val="#ppt_w*.05"/>
                                          </p:val>
                                        </p:tav>
                                        <p:tav tm="100000">
                                          <p:val>
                                            <p:strVal val="#ppt_w"/>
                                          </p:val>
                                        </p:tav>
                                      </p:tavLst>
                                    </p:anim>
                                    <p:anim calcmode="lin" valueType="num">
                                      <p:cBhvr>
                                        <p:cTn id="52" dur="1000" fill="hold"/>
                                        <p:tgtEl>
                                          <p:spTgt spid="4">
                                            <p:txEl>
                                              <p:pRg st="3" end="3"/>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4">
                                            <p:txEl>
                                              <p:pRg st="3" end="3"/>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4">
                                            <p:txEl>
                                              <p:pRg st="3" end="3"/>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4">
                                            <p:txEl>
                                              <p:pRg st="3" end="3"/>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4">
                                            <p:txEl>
                                              <p:pRg st="3" end="3"/>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5" presetClass="entr" presetSubtype="0" fill="hold" grpId="0" nodeType="clickEffect">
                                  <p:stCondLst>
                                    <p:cond delay="0"/>
                                  </p:stCondLst>
                                  <p:childTnLst>
                                    <p:set>
                                      <p:cBhvr>
                                        <p:cTn id="60" dur="1" fill="hold">
                                          <p:stCondLst>
                                            <p:cond delay="0"/>
                                          </p:stCondLst>
                                        </p:cTn>
                                        <p:tgtEl>
                                          <p:spTgt spid="4">
                                            <p:txEl>
                                              <p:pRg st="4" end="4"/>
                                            </p:txEl>
                                          </p:spTgt>
                                        </p:tgtEl>
                                        <p:attrNameLst>
                                          <p:attrName>style.visibility</p:attrName>
                                        </p:attrNameLst>
                                      </p:cBhvr>
                                      <p:to>
                                        <p:strVal val="visible"/>
                                      </p:to>
                                    </p:set>
                                    <p:anim calcmode="lin" valueType="num">
                                      <p:cBhvr>
                                        <p:cTn id="61" dur="500" decel="50000" fill="hold">
                                          <p:stCondLst>
                                            <p:cond delay="0"/>
                                          </p:stCondLst>
                                        </p:cTn>
                                        <p:tgtEl>
                                          <p:spTgt spid="4">
                                            <p:txEl>
                                              <p:pRg st="4" end="4"/>
                                            </p:txEl>
                                          </p:spTgt>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4">
                                            <p:txEl>
                                              <p:pRg st="4" end="4"/>
                                            </p:txEl>
                                          </p:spTgt>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4">
                                            <p:txEl>
                                              <p:pRg st="4" end="4"/>
                                            </p:txEl>
                                          </p:spTgt>
                                        </p:tgtEl>
                                        <p:attrNameLst>
                                          <p:attrName>ppt_w</p:attrName>
                                        </p:attrNameLst>
                                      </p:cBhvr>
                                      <p:tavLst>
                                        <p:tav tm="0">
                                          <p:val>
                                            <p:strVal val="#ppt_w*.05"/>
                                          </p:val>
                                        </p:tav>
                                        <p:tav tm="100000">
                                          <p:val>
                                            <p:strVal val="#ppt_w"/>
                                          </p:val>
                                        </p:tav>
                                      </p:tavLst>
                                    </p:anim>
                                    <p:anim calcmode="lin" valueType="num">
                                      <p:cBhvr>
                                        <p:cTn id="64" dur="1000" fill="hold"/>
                                        <p:tgtEl>
                                          <p:spTgt spid="4">
                                            <p:txEl>
                                              <p:pRg st="4" end="4"/>
                                            </p:txEl>
                                          </p:spTgt>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4">
                                            <p:txEl>
                                              <p:pRg st="4" end="4"/>
                                            </p:txEl>
                                          </p:spTgt>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4">
                                            <p:txEl>
                                              <p:pRg st="4" end="4"/>
                                            </p:txEl>
                                          </p:spTgt>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4">
                                            <p:txEl>
                                              <p:pRg st="4" end="4"/>
                                            </p:txEl>
                                          </p:spTgt>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4">
                                            <p:txEl>
                                              <p:pRg st="4" end="4"/>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25" presetClass="entr" presetSubtype="0" fill="hold" grpId="0" nodeType="clickEffect">
                                  <p:stCondLst>
                                    <p:cond delay="0"/>
                                  </p:stCondLst>
                                  <p:childTnLst>
                                    <p:set>
                                      <p:cBhvr>
                                        <p:cTn id="72" dur="1" fill="hold">
                                          <p:stCondLst>
                                            <p:cond delay="0"/>
                                          </p:stCondLst>
                                        </p:cTn>
                                        <p:tgtEl>
                                          <p:spTgt spid="4">
                                            <p:txEl>
                                              <p:pRg st="5" end="5"/>
                                            </p:txEl>
                                          </p:spTgt>
                                        </p:tgtEl>
                                        <p:attrNameLst>
                                          <p:attrName>style.visibility</p:attrName>
                                        </p:attrNameLst>
                                      </p:cBhvr>
                                      <p:to>
                                        <p:strVal val="visible"/>
                                      </p:to>
                                    </p:set>
                                    <p:anim calcmode="lin" valueType="num">
                                      <p:cBhvr>
                                        <p:cTn id="73" dur="500" decel="50000" fill="hold">
                                          <p:stCondLst>
                                            <p:cond delay="0"/>
                                          </p:stCondLst>
                                        </p:cTn>
                                        <p:tgtEl>
                                          <p:spTgt spid="4">
                                            <p:txEl>
                                              <p:pRg st="5" end="5"/>
                                            </p:txEl>
                                          </p:spTgt>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4">
                                            <p:txEl>
                                              <p:pRg st="5" end="5"/>
                                            </p:txEl>
                                          </p:spTgt>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4">
                                            <p:txEl>
                                              <p:pRg st="5" end="5"/>
                                            </p:txEl>
                                          </p:spTgt>
                                        </p:tgtEl>
                                        <p:attrNameLst>
                                          <p:attrName>ppt_w</p:attrName>
                                        </p:attrNameLst>
                                      </p:cBhvr>
                                      <p:tavLst>
                                        <p:tav tm="0">
                                          <p:val>
                                            <p:strVal val="#ppt_w*.05"/>
                                          </p:val>
                                        </p:tav>
                                        <p:tav tm="100000">
                                          <p:val>
                                            <p:strVal val="#ppt_w"/>
                                          </p:val>
                                        </p:tav>
                                      </p:tavLst>
                                    </p:anim>
                                    <p:anim calcmode="lin" valueType="num">
                                      <p:cBhvr>
                                        <p:cTn id="76" dur="1000" fill="hold"/>
                                        <p:tgtEl>
                                          <p:spTgt spid="4">
                                            <p:txEl>
                                              <p:pRg st="5" end="5"/>
                                            </p:txEl>
                                          </p:spTgt>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4">
                                            <p:txEl>
                                              <p:pRg st="5" end="5"/>
                                            </p:txEl>
                                          </p:spTgt>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4">
                                            <p:txEl>
                                              <p:pRg st="5" end="5"/>
                                            </p:txEl>
                                          </p:spTgt>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4">
                                            <p:txEl>
                                              <p:pRg st="5" end="5"/>
                                            </p:txEl>
                                          </p:spTgt>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4">
                                            <p:txEl>
                                              <p:pRg st="5" end="5"/>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25" presetClass="entr" presetSubtype="0" fill="hold" grpId="0" nodeType="clickEffect">
                                  <p:stCondLst>
                                    <p:cond delay="0"/>
                                  </p:stCondLst>
                                  <p:childTnLst>
                                    <p:set>
                                      <p:cBhvr>
                                        <p:cTn id="84" dur="1" fill="hold">
                                          <p:stCondLst>
                                            <p:cond delay="0"/>
                                          </p:stCondLst>
                                        </p:cTn>
                                        <p:tgtEl>
                                          <p:spTgt spid="4">
                                            <p:txEl>
                                              <p:pRg st="6" end="6"/>
                                            </p:txEl>
                                          </p:spTgt>
                                        </p:tgtEl>
                                        <p:attrNameLst>
                                          <p:attrName>style.visibility</p:attrName>
                                        </p:attrNameLst>
                                      </p:cBhvr>
                                      <p:to>
                                        <p:strVal val="visible"/>
                                      </p:to>
                                    </p:set>
                                    <p:anim calcmode="lin" valueType="num">
                                      <p:cBhvr>
                                        <p:cTn id="85" dur="500" decel="50000" fill="hold">
                                          <p:stCondLst>
                                            <p:cond delay="0"/>
                                          </p:stCondLst>
                                        </p:cTn>
                                        <p:tgtEl>
                                          <p:spTgt spid="4">
                                            <p:txEl>
                                              <p:pRg st="6" end="6"/>
                                            </p:txEl>
                                          </p:spTgt>
                                        </p:tgtEl>
                                        <p:attrNameLst>
                                          <p:attrName>style.rotation</p:attrName>
                                        </p:attrNameLst>
                                      </p:cBhvr>
                                      <p:tavLst>
                                        <p:tav tm="0">
                                          <p:val>
                                            <p:fltVal val="-90"/>
                                          </p:val>
                                        </p:tav>
                                        <p:tav tm="100000">
                                          <p:val>
                                            <p:fltVal val="0"/>
                                          </p:val>
                                        </p:tav>
                                      </p:tavLst>
                                    </p:anim>
                                    <p:anim calcmode="lin" valueType="num">
                                      <p:cBhvr>
                                        <p:cTn id="86" dur="500" decel="50000" fill="hold">
                                          <p:stCondLst>
                                            <p:cond delay="0"/>
                                          </p:stCondLst>
                                        </p:cTn>
                                        <p:tgtEl>
                                          <p:spTgt spid="4">
                                            <p:txEl>
                                              <p:pRg st="6" end="6"/>
                                            </p:txEl>
                                          </p:spTgt>
                                        </p:tgtEl>
                                        <p:attrNameLst>
                                          <p:attrName>ppt_w</p:attrName>
                                        </p:attrNameLst>
                                      </p:cBhvr>
                                      <p:tavLst>
                                        <p:tav tm="0">
                                          <p:val>
                                            <p:strVal val="#ppt_w"/>
                                          </p:val>
                                        </p:tav>
                                        <p:tav tm="100000">
                                          <p:val>
                                            <p:strVal val="#ppt_w*.05"/>
                                          </p:val>
                                        </p:tav>
                                      </p:tavLst>
                                    </p:anim>
                                    <p:anim calcmode="lin" valueType="num">
                                      <p:cBhvr>
                                        <p:cTn id="87" dur="500" accel="50000" fill="hold">
                                          <p:stCondLst>
                                            <p:cond delay="500"/>
                                          </p:stCondLst>
                                        </p:cTn>
                                        <p:tgtEl>
                                          <p:spTgt spid="4">
                                            <p:txEl>
                                              <p:pRg st="6" end="6"/>
                                            </p:txEl>
                                          </p:spTgt>
                                        </p:tgtEl>
                                        <p:attrNameLst>
                                          <p:attrName>ppt_w</p:attrName>
                                        </p:attrNameLst>
                                      </p:cBhvr>
                                      <p:tavLst>
                                        <p:tav tm="0">
                                          <p:val>
                                            <p:strVal val="#ppt_w*.05"/>
                                          </p:val>
                                        </p:tav>
                                        <p:tav tm="100000">
                                          <p:val>
                                            <p:strVal val="#ppt_w"/>
                                          </p:val>
                                        </p:tav>
                                      </p:tavLst>
                                    </p:anim>
                                    <p:anim calcmode="lin" valueType="num">
                                      <p:cBhvr>
                                        <p:cTn id="88" dur="1000" fill="hold"/>
                                        <p:tgtEl>
                                          <p:spTgt spid="4">
                                            <p:txEl>
                                              <p:pRg st="6" end="6"/>
                                            </p:txEl>
                                          </p:spTgt>
                                        </p:tgtEl>
                                        <p:attrNameLst>
                                          <p:attrName>ppt_h</p:attrName>
                                        </p:attrNameLst>
                                      </p:cBhvr>
                                      <p:tavLst>
                                        <p:tav tm="0">
                                          <p:val>
                                            <p:strVal val="#ppt_h"/>
                                          </p:val>
                                        </p:tav>
                                        <p:tav tm="100000">
                                          <p:val>
                                            <p:strVal val="#ppt_h"/>
                                          </p:val>
                                        </p:tav>
                                      </p:tavLst>
                                    </p:anim>
                                    <p:anim calcmode="lin" valueType="num">
                                      <p:cBhvr>
                                        <p:cTn id="89" dur="500" decel="50000" fill="hold">
                                          <p:stCondLst>
                                            <p:cond delay="0"/>
                                          </p:stCondLst>
                                        </p:cTn>
                                        <p:tgtEl>
                                          <p:spTgt spid="4">
                                            <p:txEl>
                                              <p:pRg st="6" end="6"/>
                                            </p:txEl>
                                          </p:spTgt>
                                        </p:tgtEl>
                                        <p:attrNameLst>
                                          <p:attrName>ppt_x</p:attrName>
                                        </p:attrNameLst>
                                      </p:cBhvr>
                                      <p:tavLst>
                                        <p:tav tm="0">
                                          <p:val>
                                            <p:strVal val="#ppt_x+.4"/>
                                          </p:val>
                                        </p:tav>
                                        <p:tav tm="100000">
                                          <p:val>
                                            <p:strVal val="#ppt_x"/>
                                          </p:val>
                                        </p:tav>
                                      </p:tavLst>
                                    </p:anim>
                                    <p:anim calcmode="lin" valueType="num">
                                      <p:cBhvr>
                                        <p:cTn id="90" dur="500" decel="50000" fill="hold">
                                          <p:stCondLst>
                                            <p:cond delay="0"/>
                                          </p:stCondLst>
                                        </p:cTn>
                                        <p:tgtEl>
                                          <p:spTgt spid="4">
                                            <p:txEl>
                                              <p:pRg st="6" end="6"/>
                                            </p:txEl>
                                          </p:spTgt>
                                        </p:tgtEl>
                                        <p:attrNameLst>
                                          <p:attrName>ppt_y</p:attrName>
                                        </p:attrNameLst>
                                      </p:cBhvr>
                                      <p:tavLst>
                                        <p:tav tm="0">
                                          <p:val>
                                            <p:strVal val="#ppt_y-.2"/>
                                          </p:val>
                                        </p:tav>
                                        <p:tav tm="100000">
                                          <p:val>
                                            <p:strVal val="#ppt_y+.1"/>
                                          </p:val>
                                        </p:tav>
                                      </p:tavLst>
                                    </p:anim>
                                    <p:anim calcmode="lin" valueType="num">
                                      <p:cBhvr>
                                        <p:cTn id="91" dur="500" accel="50000" fill="hold">
                                          <p:stCondLst>
                                            <p:cond delay="500"/>
                                          </p:stCondLst>
                                        </p:cTn>
                                        <p:tgtEl>
                                          <p:spTgt spid="4">
                                            <p:txEl>
                                              <p:pRg st="6" end="6"/>
                                            </p:txEl>
                                          </p:spTgt>
                                        </p:tgtEl>
                                        <p:attrNameLst>
                                          <p:attrName>ppt_y</p:attrName>
                                        </p:attrNameLst>
                                      </p:cBhvr>
                                      <p:tavLst>
                                        <p:tav tm="0">
                                          <p:val>
                                            <p:strVal val="#ppt_y+.1"/>
                                          </p:val>
                                        </p:tav>
                                        <p:tav tm="100000">
                                          <p:val>
                                            <p:strVal val="#ppt_y"/>
                                          </p:val>
                                        </p:tav>
                                      </p:tavLst>
                                    </p:anim>
                                    <p:animEffect transition="in" filter="fade">
                                      <p:cBhvr>
                                        <p:cTn id="92" dur="1000" decel="50000">
                                          <p:stCondLst>
                                            <p:cond delay="0"/>
                                          </p:stCondLst>
                                        </p:cTn>
                                        <p:tgtEl>
                                          <p:spTgt spid="4">
                                            <p:txEl>
                                              <p:pRg st="6" end="6"/>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25" presetClass="entr" presetSubtype="0" fill="hold" grpId="0" nodeType="clickEffect">
                                  <p:stCondLst>
                                    <p:cond delay="0"/>
                                  </p:stCondLst>
                                  <p:childTnLst>
                                    <p:set>
                                      <p:cBhvr>
                                        <p:cTn id="96" dur="1" fill="hold">
                                          <p:stCondLst>
                                            <p:cond delay="0"/>
                                          </p:stCondLst>
                                        </p:cTn>
                                        <p:tgtEl>
                                          <p:spTgt spid="4">
                                            <p:txEl>
                                              <p:pRg st="7" end="7"/>
                                            </p:txEl>
                                          </p:spTgt>
                                        </p:tgtEl>
                                        <p:attrNameLst>
                                          <p:attrName>style.visibility</p:attrName>
                                        </p:attrNameLst>
                                      </p:cBhvr>
                                      <p:to>
                                        <p:strVal val="visible"/>
                                      </p:to>
                                    </p:set>
                                    <p:anim calcmode="lin" valueType="num">
                                      <p:cBhvr>
                                        <p:cTn id="97" dur="500" decel="50000" fill="hold">
                                          <p:stCondLst>
                                            <p:cond delay="0"/>
                                          </p:stCondLst>
                                        </p:cTn>
                                        <p:tgtEl>
                                          <p:spTgt spid="4">
                                            <p:txEl>
                                              <p:pRg st="7" end="7"/>
                                            </p:txEl>
                                          </p:spTgt>
                                        </p:tgtEl>
                                        <p:attrNameLst>
                                          <p:attrName>style.rotation</p:attrName>
                                        </p:attrNameLst>
                                      </p:cBhvr>
                                      <p:tavLst>
                                        <p:tav tm="0">
                                          <p:val>
                                            <p:fltVal val="-90"/>
                                          </p:val>
                                        </p:tav>
                                        <p:tav tm="100000">
                                          <p:val>
                                            <p:fltVal val="0"/>
                                          </p:val>
                                        </p:tav>
                                      </p:tavLst>
                                    </p:anim>
                                    <p:anim calcmode="lin" valueType="num">
                                      <p:cBhvr>
                                        <p:cTn id="98" dur="500" decel="50000" fill="hold">
                                          <p:stCondLst>
                                            <p:cond delay="0"/>
                                          </p:stCondLst>
                                        </p:cTn>
                                        <p:tgtEl>
                                          <p:spTgt spid="4">
                                            <p:txEl>
                                              <p:pRg st="7" end="7"/>
                                            </p:txEl>
                                          </p:spTgt>
                                        </p:tgtEl>
                                        <p:attrNameLst>
                                          <p:attrName>ppt_w</p:attrName>
                                        </p:attrNameLst>
                                      </p:cBhvr>
                                      <p:tavLst>
                                        <p:tav tm="0">
                                          <p:val>
                                            <p:strVal val="#ppt_w"/>
                                          </p:val>
                                        </p:tav>
                                        <p:tav tm="100000">
                                          <p:val>
                                            <p:strVal val="#ppt_w*.05"/>
                                          </p:val>
                                        </p:tav>
                                      </p:tavLst>
                                    </p:anim>
                                    <p:anim calcmode="lin" valueType="num">
                                      <p:cBhvr>
                                        <p:cTn id="99" dur="500" accel="50000" fill="hold">
                                          <p:stCondLst>
                                            <p:cond delay="500"/>
                                          </p:stCondLst>
                                        </p:cTn>
                                        <p:tgtEl>
                                          <p:spTgt spid="4">
                                            <p:txEl>
                                              <p:pRg st="7" end="7"/>
                                            </p:txEl>
                                          </p:spTgt>
                                        </p:tgtEl>
                                        <p:attrNameLst>
                                          <p:attrName>ppt_w</p:attrName>
                                        </p:attrNameLst>
                                      </p:cBhvr>
                                      <p:tavLst>
                                        <p:tav tm="0">
                                          <p:val>
                                            <p:strVal val="#ppt_w*.05"/>
                                          </p:val>
                                        </p:tav>
                                        <p:tav tm="100000">
                                          <p:val>
                                            <p:strVal val="#ppt_w"/>
                                          </p:val>
                                        </p:tav>
                                      </p:tavLst>
                                    </p:anim>
                                    <p:anim calcmode="lin" valueType="num">
                                      <p:cBhvr>
                                        <p:cTn id="100" dur="1000" fill="hold"/>
                                        <p:tgtEl>
                                          <p:spTgt spid="4">
                                            <p:txEl>
                                              <p:pRg st="7" end="7"/>
                                            </p:txEl>
                                          </p:spTgt>
                                        </p:tgtEl>
                                        <p:attrNameLst>
                                          <p:attrName>ppt_h</p:attrName>
                                        </p:attrNameLst>
                                      </p:cBhvr>
                                      <p:tavLst>
                                        <p:tav tm="0">
                                          <p:val>
                                            <p:strVal val="#ppt_h"/>
                                          </p:val>
                                        </p:tav>
                                        <p:tav tm="100000">
                                          <p:val>
                                            <p:strVal val="#ppt_h"/>
                                          </p:val>
                                        </p:tav>
                                      </p:tavLst>
                                    </p:anim>
                                    <p:anim calcmode="lin" valueType="num">
                                      <p:cBhvr>
                                        <p:cTn id="101" dur="500" decel="50000" fill="hold">
                                          <p:stCondLst>
                                            <p:cond delay="0"/>
                                          </p:stCondLst>
                                        </p:cTn>
                                        <p:tgtEl>
                                          <p:spTgt spid="4">
                                            <p:txEl>
                                              <p:pRg st="7" end="7"/>
                                            </p:txEl>
                                          </p:spTgt>
                                        </p:tgtEl>
                                        <p:attrNameLst>
                                          <p:attrName>ppt_x</p:attrName>
                                        </p:attrNameLst>
                                      </p:cBhvr>
                                      <p:tavLst>
                                        <p:tav tm="0">
                                          <p:val>
                                            <p:strVal val="#ppt_x+.4"/>
                                          </p:val>
                                        </p:tav>
                                        <p:tav tm="100000">
                                          <p:val>
                                            <p:strVal val="#ppt_x"/>
                                          </p:val>
                                        </p:tav>
                                      </p:tavLst>
                                    </p:anim>
                                    <p:anim calcmode="lin" valueType="num">
                                      <p:cBhvr>
                                        <p:cTn id="102" dur="500" decel="50000" fill="hold">
                                          <p:stCondLst>
                                            <p:cond delay="0"/>
                                          </p:stCondLst>
                                        </p:cTn>
                                        <p:tgtEl>
                                          <p:spTgt spid="4">
                                            <p:txEl>
                                              <p:pRg st="7" end="7"/>
                                            </p:txEl>
                                          </p:spTgt>
                                        </p:tgtEl>
                                        <p:attrNameLst>
                                          <p:attrName>ppt_y</p:attrName>
                                        </p:attrNameLst>
                                      </p:cBhvr>
                                      <p:tavLst>
                                        <p:tav tm="0">
                                          <p:val>
                                            <p:strVal val="#ppt_y-.2"/>
                                          </p:val>
                                        </p:tav>
                                        <p:tav tm="100000">
                                          <p:val>
                                            <p:strVal val="#ppt_y+.1"/>
                                          </p:val>
                                        </p:tav>
                                      </p:tavLst>
                                    </p:anim>
                                    <p:anim calcmode="lin" valueType="num">
                                      <p:cBhvr>
                                        <p:cTn id="103" dur="500" accel="50000" fill="hold">
                                          <p:stCondLst>
                                            <p:cond delay="500"/>
                                          </p:stCondLst>
                                        </p:cTn>
                                        <p:tgtEl>
                                          <p:spTgt spid="4">
                                            <p:txEl>
                                              <p:pRg st="7" end="7"/>
                                            </p:txEl>
                                          </p:spTgt>
                                        </p:tgtEl>
                                        <p:attrNameLst>
                                          <p:attrName>ppt_y</p:attrName>
                                        </p:attrNameLst>
                                      </p:cBhvr>
                                      <p:tavLst>
                                        <p:tav tm="0">
                                          <p:val>
                                            <p:strVal val="#ppt_y+.1"/>
                                          </p:val>
                                        </p:tav>
                                        <p:tav tm="100000">
                                          <p:val>
                                            <p:strVal val="#ppt_y"/>
                                          </p:val>
                                        </p:tav>
                                      </p:tavLst>
                                    </p:anim>
                                    <p:animEffect transition="in" filter="fade">
                                      <p:cBhvr>
                                        <p:cTn id="104" dur="1000" decel="50000">
                                          <p:stCondLst>
                                            <p:cond delay="0"/>
                                          </p:stCondLst>
                                        </p:cTn>
                                        <p:tgtEl>
                                          <p:spTgt spid="4">
                                            <p:txEl>
                                              <p:pRg st="7" end="7"/>
                                            </p:txEl>
                                          </p:spTgt>
                                        </p:tgtEl>
                                      </p:cBhvr>
                                    </p:animEffect>
                                  </p:childTnLst>
                                </p:cTn>
                              </p:par>
                            </p:childTnLst>
                          </p:cTn>
                        </p:par>
                      </p:childTnLst>
                    </p:cTn>
                  </p:par>
                  <p:par>
                    <p:cTn id="105" fill="hold">
                      <p:stCondLst>
                        <p:cond delay="indefinite"/>
                      </p:stCondLst>
                      <p:childTnLst>
                        <p:par>
                          <p:cTn id="106" fill="hold">
                            <p:stCondLst>
                              <p:cond delay="0"/>
                            </p:stCondLst>
                            <p:childTnLst>
                              <p:par>
                                <p:cTn id="107" presetID="25" presetClass="entr" presetSubtype="0" fill="hold" grpId="0" nodeType="clickEffect">
                                  <p:stCondLst>
                                    <p:cond delay="0"/>
                                  </p:stCondLst>
                                  <p:childTnLst>
                                    <p:set>
                                      <p:cBhvr>
                                        <p:cTn id="108" dur="1" fill="hold">
                                          <p:stCondLst>
                                            <p:cond delay="0"/>
                                          </p:stCondLst>
                                        </p:cTn>
                                        <p:tgtEl>
                                          <p:spTgt spid="4">
                                            <p:txEl>
                                              <p:pRg st="8" end="8"/>
                                            </p:txEl>
                                          </p:spTgt>
                                        </p:tgtEl>
                                        <p:attrNameLst>
                                          <p:attrName>style.visibility</p:attrName>
                                        </p:attrNameLst>
                                      </p:cBhvr>
                                      <p:to>
                                        <p:strVal val="visible"/>
                                      </p:to>
                                    </p:set>
                                    <p:anim calcmode="lin" valueType="num">
                                      <p:cBhvr>
                                        <p:cTn id="109" dur="500" decel="50000" fill="hold">
                                          <p:stCondLst>
                                            <p:cond delay="0"/>
                                          </p:stCondLst>
                                        </p:cTn>
                                        <p:tgtEl>
                                          <p:spTgt spid="4">
                                            <p:txEl>
                                              <p:pRg st="8" end="8"/>
                                            </p:txEl>
                                          </p:spTgt>
                                        </p:tgtEl>
                                        <p:attrNameLst>
                                          <p:attrName>style.rotation</p:attrName>
                                        </p:attrNameLst>
                                      </p:cBhvr>
                                      <p:tavLst>
                                        <p:tav tm="0">
                                          <p:val>
                                            <p:fltVal val="-90"/>
                                          </p:val>
                                        </p:tav>
                                        <p:tav tm="100000">
                                          <p:val>
                                            <p:fltVal val="0"/>
                                          </p:val>
                                        </p:tav>
                                      </p:tavLst>
                                    </p:anim>
                                    <p:anim calcmode="lin" valueType="num">
                                      <p:cBhvr>
                                        <p:cTn id="110" dur="500" decel="50000" fill="hold">
                                          <p:stCondLst>
                                            <p:cond delay="0"/>
                                          </p:stCondLst>
                                        </p:cTn>
                                        <p:tgtEl>
                                          <p:spTgt spid="4">
                                            <p:txEl>
                                              <p:pRg st="8" end="8"/>
                                            </p:txEl>
                                          </p:spTgt>
                                        </p:tgtEl>
                                        <p:attrNameLst>
                                          <p:attrName>ppt_w</p:attrName>
                                        </p:attrNameLst>
                                      </p:cBhvr>
                                      <p:tavLst>
                                        <p:tav tm="0">
                                          <p:val>
                                            <p:strVal val="#ppt_w"/>
                                          </p:val>
                                        </p:tav>
                                        <p:tav tm="100000">
                                          <p:val>
                                            <p:strVal val="#ppt_w*.05"/>
                                          </p:val>
                                        </p:tav>
                                      </p:tavLst>
                                    </p:anim>
                                    <p:anim calcmode="lin" valueType="num">
                                      <p:cBhvr>
                                        <p:cTn id="111" dur="500" accel="50000" fill="hold">
                                          <p:stCondLst>
                                            <p:cond delay="500"/>
                                          </p:stCondLst>
                                        </p:cTn>
                                        <p:tgtEl>
                                          <p:spTgt spid="4">
                                            <p:txEl>
                                              <p:pRg st="8" end="8"/>
                                            </p:txEl>
                                          </p:spTgt>
                                        </p:tgtEl>
                                        <p:attrNameLst>
                                          <p:attrName>ppt_w</p:attrName>
                                        </p:attrNameLst>
                                      </p:cBhvr>
                                      <p:tavLst>
                                        <p:tav tm="0">
                                          <p:val>
                                            <p:strVal val="#ppt_w*.05"/>
                                          </p:val>
                                        </p:tav>
                                        <p:tav tm="100000">
                                          <p:val>
                                            <p:strVal val="#ppt_w"/>
                                          </p:val>
                                        </p:tav>
                                      </p:tavLst>
                                    </p:anim>
                                    <p:anim calcmode="lin" valueType="num">
                                      <p:cBhvr>
                                        <p:cTn id="112" dur="1000" fill="hold"/>
                                        <p:tgtEl>
                                          <p:spTgt spid="4">
                                            <p:txEl>
                                              <p:pRg st="8" end="8"/>
                                            </p:txEl>
                                          </p:spTgt>
                                        </p:tgtEl>
                                        <p:attrNameLst>
                                          <p:attrName>ppt_h</p:attrName>
                                        </p:attrNameLst>
                                      </p:cBhvr>
                                      <p:tavLst>
                                        <p:tav tm="0">
                                          <p:val>
                                            <p:strVal val="#ppt_h"/>
                                          </p:val>
                                        </p:tav>
                                        <p:tav tm="100000">
                                          <p:val>
                                            <p:strVal val="#ppt_h"/>
                                          </p:val>
                                        </p:tav>
                                      </p:tavLst>
                                    </p:anim>
                                    <p:anim calcmode="lin" valueType="num">
                                      <p:cBhvr>
                                        <p:cTn id="113" dur="500" decel="50000" fill="hold">
                                          <p:stCondLst>
                                            <p:cond delay="0"/>
                                          </p:stCondLst>
                                        </p:cTn>
                                        <p:tgtEl>
                                          <p:spTgt spid="4">
                                            <p:txEl>
                                              <p:pRg st="8" end="8"/>
                                            </p:txEl>
                                          </p:spTgt>
                                        </p:tgtEl>
                                        <p:attrNameLst>
                                          <p:attrName>ppt_x</p:attrName>
                                        </p:attrNameLst>
                                      </p:cBhvr>
                                      <p:tavLst>
                                        <p:tav tm="0">
                                          <p:val>
                                            <p:strVal val="#ppt_x+.4"/>
                                          </p:val>
                                        </p:tav>
                                        <p:tav tm="100000">
                                          <p:val>
                                            <p:strVal val="#ppt_x"/>
                                          </p:val>
                                        </p:tav>
                                      </p:tavLst>
                                    </p:anim>
                                    <p:anim calcmode="lin" valueType="num">
                                      <p:cBhvr>
                                        <p:cTn id="114" dur="500" decel="50000" fill="hold">
                                          <p:stCondLst>
                                            <p:cond delay="0"/>
                                          </p:stCondLst>
                                        </p:cTn>
                                        <p:tgtEl>
                                          <p:spTgt spid="4">
                                            <p:txEl>
                                              <p:pRg st="8" end="8"/>
                                            </p:txEl>
                                          </p:spTgt>
                                        </p:tgtEl>
                                        <p:attrNameLst>
                                          <p:attrName>ppt_y</p:attrName>
                                        </p:attrNameLst>
                                      </p:cBhvr>
                                      <p:tavLst>
                                        <p:tav tm="0">
                                          <p:val>
                                            <p:strVal val="#ppt_y-.2"/>
                                          </p:val>
                                        </p:tav>
                                        <p:tav tm="100000">
                                          <p:val>
                                            <p:strVal val="#ppt_y+.1"/>
                                          </p:val>
                                        </p:tav>
                                      </p:tavLst>
                                    </p:anim>
                                    <p:anim calcmode="lin" valueType="num">
                                      <p:cBhvr>
                                        <p:cTn id="115" dur="500" accel="50000" fill="hold">
                                          <p:stCondLst>
                                            <p:cond delay="500"/>
                                          </p:stCondLst>
                                        </p:cTn>
                                        <p:tgtEl>
                                          <p:spTgt spid="4">
                                            <p:txEl>
                                              <p:pRg st="8" end="8"/>
                                            </p:txEl>
                                          </p:spTgt>
                                        </p:tgtEl>
                                        <p:attrNameLst>
                                          <p:attrName>ppt_y</p:attrName>
                                        </p:attrNameLst>
                                      </p:cBhvr>
                                      <p:tavLst>
                                        <p:tav tm="0">
                                          <p:val>
                                            <p:strVal val="#ppt_y+.1"/>
                                          </p:val>
                                        </p:tav>
                                        <p:tav tm="100000">
                                          <p:val>
                                            <p:strVal val="#ppt_y"/>
                                          </p:val>
                                        </p:tav>
                                      </p:tavLst>
                                    </p:anim>
                                    <p:animEffect transition="in" filter="fade">
                                      <p:cBhvr>
                                        <p:cTn id="116" dur="1000" decel="50000">
                                          <p:stCondLst>
                                            <p:cond delay="0"/>
                                          </p:stCondLst>
                                        </p:cTn>
                                        <p:tgtEl>
                                          <p:spTgt spid="4">
                                            <p:txEl>
                                              <p:pRg st="8" end="8"/>
                                            </p:txEl>
                                          </p:spTgt>
                                        </p:tgtEl>
                                      </p:cBhvr>
                                    </p:animEffect>
                                  </p:childTnLst>
                                </p:cTn>
                              </p:par>
                            </p:childTnLst>
                          </p:cTn>
                        </p:par>
                      </p:childTnLst>
                    </p:cTn>
                  </p:par>
                  <p:par>
                    <p:cTn id="117" fill="hold">
                      <p:stCondLst>
                        <p:cond delay="indefinite"/>
                      </p:stCondLst>
                      <p:childTnLst>
                        <p:par>
                          <p:cTn id="118" fill="hold">
                            <p:stCondLst>
                              <p:cond delay="0"/>
                            </p:stCondLst>
                            <p:childTnLst>
                              <p:par>
                                <p:cTn id="119" presetID="25" presetClass="entr" presetSubtype="0" fill="hold" grpId="0" nodeType="clickEffect">
                                  <p:stCondLst>
                                    <p:cond delay="0"/>
                                  </p:stCondLst>
                                  <p:childTnLst>
                                    <p:set>
                                      <p:cBhvr>
                                        <p:cTn id="120" dur="1" fill="hold">
                                          <p:stCondLst>
                                            <p:cond delay="0"/>
                                          </p:stCondLst>
                                        </p:cTn>
                                        <p:tgtEl>
                                          <p:spTgt spid="4">
                                            <p:txEl>
                                              <p:pRg st="9" end="9"/>
                                            </p:txEl>
                                          </p:spTgt>
                                        </p:tgtEl>
                                        <p:attrNameLst>
                                          <p:attrName>style.visibility</p:attrName>
                                        </p:attrNameLst>
                                      </p:cBhvr>
                                      <p:to>
                                        <p:strVal val="visible"/>
                                      </p:to>
                                    </p:set>
                                    <p:anim calcmode="lin" valueType="num">
                                      <p:cBhvr>
                                        <p:cTn id="121" dur="500" decel="50000" fill="hold">
                                          <p:stCondLst>
                                            <p:cond delay="0"/>
                                          </p:stCondLst>
                                        </p:cTn>
                                        <p:tgtEl>
                                          <p:spTgt spid="4">
                                            <p:txEl>
                                              <p:pRg st="9" end="9"/>
                                            </p:txEl>
                                          </p:spTgt>
                                        </p:tgtEl>
                                        <p:attrNameLst>
                                          <p:attrName>style.rotation</p:attrName>
                                        </p:attrNameLst>
                                      </p:cBhvr>
                                      <p:tavLst>
                                        <p:tav tm="0">
                                          <p:val>
                                            <p:fltVal val="-90"/>
                                          </p:val>
                                        </p:tav>
                                        <p:tav tm="100000">
                                          <p:val>
                                            <p:fltVal val="0"/>
                                          </p:val>
                                        </p:tav>
                                      </p:tavLst>
                                    </p:anim>
                                    <p:anim calcmode="lin" valueType="num">
                                      <p:cBhvr>
                                        <p:cTn id="122" dur="500" decel="50000" fill="hold">
                                          <p:stCondLst>
                                            <p:cond delay="0"/>
                                          </p:stCondLst>
                                        </p:cTn>
                                        <p:tgtEl>
                                          <p:spTgt spid="4">
                                            <p:txEl>
                                              <p:pRg st="9" end="9"/>
                                            </p:txEl>
                                          </p:spTgt>
                                        </p:tgtEl>
                                        <p:attrNameLst>
                                          <p:attrName>ppt_w</p:attrName>
                                        </p:attrNameLst>
                                      </p:cBhvr>
                                      <p:tavLst>
                                        <p:tav tm="0">
                                          <p:val>
                                            <p:strVal val="#ppt_w"/>
                                          </p:val>
                                        </p:tav>
                                        <p:tav tm="100000">
                                          <p:val>
                                            <p:strVal val="#ppt_w*.05"/>
                                          </p:val>
                                        </p:tav>
                                      </p:tavLst>
                                    </p:anim>
                                    <p:anim calcmode="lin" valueType="num">
                                      <p:cBhvr>
                                        <p:cTn id="123" dur="500" accel="50000" fill="hold">
                                          <p:stCondLst>
                                            <p:cond delay="500"/>
                                          </p:stCondLst>
                                        </p:cTn>
                                        <p:tgtEl>
                                          <p:spTgt spid="4">
                                            <p:txEl>
                                              <p:pRg st="9" end="9"/>
                                            </p:txEl>
                                          </p:spTgt>
                                        </p:tgtEl>
                                        <p:attrNameLst>
                                          <p:attrName>ppt_w</p:attrName>
                                        </p:attrNameLst>
                                      </p:cBhvr>
                                      <p:tavLst>
                                        <p:tav tm="0">
                                          <p:val>
                                            <p:strVal val="#ppt_w*.05"/>
                                          </p:val>
                                        </p:tav>
                                        <p:tav tm="100000">
                                          <p:val>
                                            <p:strVal val="#ppt_w"/>
                                          </p:val>
                                        </p:tav>
                                      </p:tavLst>
                                    </p:anim>
                                    <p:anim calcmode="lin" valueType="num">
                                      <p:cBhvr>
                                        <p:cTn id="124" dur="1000" fill="hold"/>
                                        <p:tgtEl>
                                          <p:spTgt spid="4">
                                            <p:txEl>
                                              <p:pRg st="9" end="9"/>
                                            </p:txEl>
                                          </p:spTgt>
                                        </p:tgtEl>
                                        <p:attrNameLst>
                                          <p:attrName>ppt_h</p:attrName>
                                        </p:attrNameLst>
                                      </p:cBhvr>
                                      <p:tavLst>
                                        <p:tav tm="0">
                                          <p:val>
                                            <p:strVal val="#ppt_h"/>
                                          </p:val>
                                        </p:tav>
                                        <p:tav tm="100000">
                                          <p:val>
                                            <p:strVal val="#ppt_h"/>
                                          </p:val>
                                        </p:tav>
                                      </p:tavLst>
                                    </p:anim>
                                    <p:anim calcmode="lin" valueType="num">
                                      <p:cBhvr>
                                        <p:cTn id="125" dur="500" decel="50000" fill="hold">
                                          <p:stCondLst>
                                            <p:cond delay="0"/>
                                          </p:stCondLst>
                                        </p:cTn>
                                        <p:tgtEl>
                                          <p:spTgt spid="4">
                                            <p:txEl>
                                              <p:pRg st="9" end="9"/>
                                            </p:txEl>
                                          </p:spTgt>
                                        </p:tgtEl>
                                        <p:attrNameLst>
                                          <p:attrName>ppt_x</p:attrName>
                                        </p:attrNameLst>
                                      </p:cBhvr>
                                      <p:tavLst>
                                        <p:tav tm="0">
                                          <p:val>
                                            <p:strVal val="#ppt_x+.4"/>
                                          </p:val>
                                        </p:tav>
                                        <p:tav tm="100000">
                                          <p:val>
                                            <p:strVal val="#ppt_x"/>
                                          </p:val>
                                        </p:tav>
                                      </p:tavLst>
                                    </p:anim>
                                    <p:anim calcmode="lin" valueType="num">
                                      <p:cBhvr>
                                        <p:cTn id="126" dur="500" decel="50000" fill="hold">
                                          <p:stCondLst>
                                            <p:cond delay="0"/>
                                          </p:stCondLst>
                                        </p:cTn>
                                        <p:tgtEl>
                                          <p:spTgt spid="4">
                                            <p:txEl>
                                              <p:pRg st="9" end="9"/>
                                            </p:txEl>
                                          </p:spTgt>
                                        </p:tgtEl>
                                        <p:attrNameLst>
                                          <p:attrName>ppt_y</p:attrName>
                                        </p:attrNameLst>
                                      </p:cBhvr>
                                      <p:tavLst>
                                        <p:tav tm="0">
                                          <p:val>
                                            <p:strVal val="#ppt_y-.2"/>
                                          </p:val>
                                        </p:tav>
                                        <p:tav tm="100000">
                                          <p:val>
                                            <p:strVal val="#ppt_y+.1"/>
                                          </p:val>
                                        </p:tav>
                                      </p:tavLst>
                                    </p:anim>
                                    <p:anim calcmode="lin" valueType="num">
                                      <p:cBhvr>
                                        <p:cTn id="127" dur="500" accel="50000" fill="hold">
                                          <p:stCondLst>
                                            <p:cond delay="500"/>
                                          </p:stCondLst>
                                        </p:cTn>
                                        <p:tgtEl>
                                          <p:spTgt spid="4">
                                            <p:txEl>
                                              <p:pRg st="9" end="9"/>
                                            </p:txEl>
                                          </p:spTgt>
                                        </p:tgtEl>
                                        <p:attrNameLst>
                                          <p:attrName>ppt_y</p:attrName>
                                        </p:attrNameLst>
                                      </p:cBhvr>
                                      <p:tavLst>
                                        <p:tav tm="0">
                                          <p:val>
                                            <p:strVal val="#ppt_y+.1"/>
                                          </p:val>
                                        </p:tav>
                                        <p:tav tm="100000">
                                          <p:val>
                                            <p:strVal val="#ppt_y"/>
                                          </p:val>
                                        </p:tav>
                                      </p:tavLst>
                                    </p:anim>
                                    <p:animEffect transition="in" filter="fade">
                                      <p:cBhvr>
                                        <p:cTn id="128" dur="1000" decel="50000">
                                          <p:stCondLst>
                                            <p:cond delay="0"/>
                                          </p:stCondLst>
                                        </p:cTn>
                                        <p:tgtEl>
                                          <p:spTgt spid="4">
                                            <p:txEl>
                                              <p:pRg st="9" end="9"/>
                                            </p:txEl>
                                          </p:spTgt>
                                        </p:tgtEl>
                                      </p:cBhvr>
                                    </p:animEffect>
                                  </p:childTnLst>
                                </p:cTn>
                              </p:par>
                            </p:childTnLst>
                          </p:cTn>
                        </p:par>
                      </p:childTnLst>
                    </p:cTn>
                  </p:par>
                  <p:par>
                    <p:cTn id="129" fill="hold">
                      <p:stCondLst>
                        <p:cond delay="indefinite"/>
                      </p:stCondLst>
                      <p:childTnLst>
                        <p:par>
                          <p:cTn id="130" fill="hold">
                            <p:stCondLst>
                              <p:cond delay="0"/>
                            </p:stCondLst>
                            <p:childTnLst>
                              <p:par>
                                <p:cTn id="131" presetID="25" presetClass="entr" presetSubtype="0" fill="hold" grpId="0" nodeType="clickEffect">
                                  <p:stCondLst>
                                    <p:cond delay="0"/>
                                  </p:stCondLst>
                                  <p:childTnLst>
                                    <p:set>
                                      <p:cBhvr>
                                        <p:cTn id="132" dur="1" fill="hold">
                                          <p:stCondLst>
                                            <p:cond delay="0"/>
                                          </p:stCondLst>
                                        </p:cTn>
                                        <p:tgtEl>
                                          <p:spTgt spid="4">
                                            <p:txEl>
                                              <p:pRg st="10" end="10"/>
                                            </p:txEl>
                                          </p:spTgt>
                                        </p:tgtEl>
                                        <p:attrNameLst>
                                          <p:attrName>style.visibility</p:attrName>
                                        </p:attrNameLst>
                                      </p:cBhvr>
                                      <p:to>
                                        <p:strVal val="visible"/>
                                      </p:to>
                                    </p:set>
                                    <p:anim calcmode="lin" valueType="num">
                                      <p:cBhvr>
                                        <p:cTn id="133" dur="500" decel="50000" fill="hold">
                                          <p:stCondLst>
                                            <p:cond delay="0"/>
                                          </p:stCondLst>
                                        </p:cTn>
                                        <p:tgtEl>
                                          <p:spTgt spid="4">
                                            <p:txEl>
                                              <p:pRg st="10" end="10"/>
                                            </p:txEl>
                                          </p:spTgt>
                                        </p:tgtEl>
                                        <p:attrNameLst>
                                          <p:attrName>style.rotation</p:attrName>
                                        </p:attrNameLst>
                                      </p:cBhvr>
                                      <p:tavLst>
                                        <p:tav tm="0">
                                          <p:val>
                                            <p:fltVal val="-90"/>
                                          </p:val>
                                        </p:tav>
                                        <p:tav tm="100000">
                                          <p:val>
                                            <p:fltVal val="0"/>
                                          </p:val>
                                        </p:tav>
                                      </p:tavLst>
                                    </p:anim>
                                    <p:anim calcmode="lin" valueType="num">
                                      <p:cBhvr>
                                        <p:cTn id="134" dur="500" decel="50000" fill="hold">
                                          <p:stCondLst>
                                            <p:cond delay="0"/>
                                          </p:stCondLst>
                                        </p:cTn>
                                        <p:tgtEl>
                                          <p:spTgt spid="4">
                                            <p:txEl>
                                              <p:pRg st="10" end="10"/>
                                            </p:txEl>
                                          </p:spTgt>
                                        </p:tgtEl>
                                        <p:attrNameLst>
                                          <p:attrName>ppt_w</p:attrName>
                                        </p:attrNameLst>
                                      </p:cBhvr>
                                      <p:tavLst>
                                        <p:tav tm="0">
                                          <p:val>
                                            <p:strVal val="#ppt_w"/>
                                          </p:val>
                                        </p:tav>
                                        <p:tav tm="100000">
                                          <p:val>
                                            <p:strVal val="#ppt_w*.05"/>
                                          </p:val>
                                        </p:tav>
                                      </p:tavLst>
                                    </p:anim>
                                    <p:anim calcmode="lin" valueType="num">
                                      <p:cBhvr>
                                        <p:cTn id="135" dur="500" accel="50000" fill="hold">
                                          <p:stCondLst>
                                            <p:cond delay="500"/>
                                          </p:stCondLst>
                                        </p:cTn>
                                        <p:tgtEl>
                                          <p:spTgt spid="4">
                                            <p:txEl>
                                              <p:pRg st="10" end="10"/>
                                            </p:txEl>
                                          </p:spTgt>
                                        </p:tgtEl>
                                        <p:attrNameLst>
                                          <p:attrName>ppt_w</p:attrName>
                                        </p:attrNameLst>
                                      </p:cBhvr>
                                      <p:tavLst>
                                        <p:tav tm="0">
                                          <p:val>
                                            <p:strVal val="#ppt_w*.05"/>
                                          </p:val>
                                        </p:tav>
                                        <p:tav tm="100000">
                                          <p:val>
                                            <p:strVal val="#ppt_w"/>
                                          </p:val>
                                        </p:tav>
                                      </p:tavLst>
                                    </p:anim>
                                    <p:anim calcmode="lin" valueType="num">
                                      <p:cBhvr>
                                        <p:cTn id="136" dur="1000" fill="hold"/>
                                        <p:tgtEl>
                                          <p:spTgt spid="4">
                                            <p:txEl>
                                              <p:pRg st="10" end="10"/>
                                            </p:txEl>
                                          </p:spTgt>
                                        </p:tgtEl>
                                        <p:attrNameLst>
                                          <p:attrName>ppt_h</p:attrName>
                                        </p:attrNameLst>
                                      </p:cBhvr>
                                      <p:tavLst>
                                        <p:tav tm="0">
                                          <p:val>
                                            <p:strVal val="#ppt_h"/>
                                          </p:val>
                                        </p:tav>
                                        <p:tav tm="100000">
                                          <p:val>
                                            <p:strVal val="#ppt_h"/>
                                          </p:val>
                                        </p:tav>
                                      </p:tavLst>
                                    </p:anim>
                                    <p:anim calcmode="lin" valueType="num">
                                      <p:cBhvr>
                                        <p:cTn id="137" dur="500" decel="50000" fill="hold">
                                          <p:stCondLst>
                                            <p:cond delay="0"/>
                                          </p:stCondLst>
                                        </p:cTn>
                                        <p:tgtEl>
                                          <p:spTgt spid="4">
                                            <p:txEl>
                                              <p:pRg st="10" end="10"/>
                                            </p:txEl>
                                          </p:spTgt>
                                        </p:tgtEl>
                                        <p:attrNameLst>
                                          <p:attrName>ppt_x</p:attrName>
                                        </p:attrNameLst>
                                      </p:cBhvr>
                                      <p:tavLst>
                                        <p:tav tm="0">
                                          <p:val>
                                            <p:strVal val="#ppt_x+.4"/>
                                          </p:val>
                                        </p:tav>
                                        <p:tav tm="100000">
                                          <p:val>
                                            <p:strVal val="#ppt_x"/>
                                          </p:val>
                                        </p:tav>
                                      </p:tavLst>
                                    </p:anim>
                                    <p:anim calcmode="lin" valueType="num">
                                      <p:cBhvr>
                                        <p:cTn id="138" dur="500" decel="50000" fill="hold">
                                          <p:stCondLst>
                                            <p:cond delay="0"/>
                                          </p:stCondLst>
                                        </p:cTn>
                                        <p:tgtEl>
                                          <p:spTgt spid="4">
                                            <p:txEl>
                                              <p:pRg st="10" end="10"/>
                                            </p:txEl>
                                          </p:spTgt>
                                        </p:tgtEl>
                                        <p:attrNameLst>
                                          <p:attrName>ppt_y</p:attrName>
                                        </p:attrNameLst>
                                      </p:cBhvr>
                                      <p:tavLst>
                                        <p:tav tm="0">
                                          <p:val>
                                            <p:strVal val="#ppt_y-.2"/>
                                          </p:val>
                                        </p:tav>
                                        <p:tav tm="100000">
                                          <p:val>
                                            <p:strVal val="#ppt_y+.1"/>
                                          </p:val>
                                        </p:tav>
                                      </p:tavLst>
                                    </p:anim>
                                    <p:anim calcmode="lin" valueType="num">
                                      <p:cBhvr>
                                        <p:cTn id="139" dur="500" accel="50000" fill="hold">
                                          <p:stCondLst>
                                            <p:cond delay="500"/>
                                          </p:stCondLst>
                                        </p:cTn>
                                        <p:tgtEl>
                                          <p:spTgt spid="4">
                                            <p:txEl>
                                              <p:pRg st="10" end="10"/>
                                            </p:txEl>
                                          </p:spTgt>
                                        </p:tgtEl>
                                        <p:attrNameLst>
                                          <p:attrName>ppt_y</p:attrName>
                                        </p:attrNameLst>
                                      </p:cBhvr>
                                      <p:tavLst>
                                        <p:tav tm="0">
                                          <p:val>
                                            <p:strVal val="#ppt_y+.1"/>
                                          </p:val>
                                        </p:tav>
                                        <p:tav tm="100000">
                                          <p:val>
                                            <p:strVal val="#ppt_y"/>
                                          </p:val>
                                        </p:tav>
                                      </p:tavLst>
                                    </p:anim>
                                    <p:animEffect transition="in" filter="fade">
                                      <p:cBhvr>
                                        <p:cTn id="140" dur="1000" decel="50000">
                                          <p:stCondLst>
                                            <p:cond delay="0"/>
                                          </p:stCondLst>
                                        </p:cTn>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9|0.7"/>
</p:tagLst>
</file>

<file path=ppt/tags/tag2.xml><?xml version="1.0" encoding="utf-8"?>
<p:tagLst xmlns:a="http://schemas.openxmlformats.org/drawingml/2006/main" xmlns:r="http://schemas.openxmlformats.org/officeDocument/2006/relationships" xmlns:p="http://schemas.openxmlformats.org/presentationml/2006/main">
  <p:tag name="TIMING" val="|0.4|3.1|8"/>
</p:tagLst>
</file>

<file path=ppt/tags/tag3.xml><?xml version="1.0" encoding="utf-8"?>
<p:tagLst xmlns:a="http://schemas.openxmlformats.org/drawingml/2006/main" xmlns:r="http://schemas.openxmlformats.org/officeDocument/2006/relationships" xmlns:p="http://schemas.openxmlformats.org/presentationml/2006/main">
  <p:tag name="TIMING" val="|0.6|3|1.2|1"/>
</p:tagLst>
</file>

<file path=ppt/tags/tag4.xml><?xml version="1.0" encoding="utf-8"?>
<p:tagLst xmlns:a="http://schemas.openxmlformats.org/drawingml/2006/main" xmlns:r="http://schemas.openxmlformats.org/officeDocument/2006/relationships" xmlns:p="http://schemas.openxmlformats.org/presentationml/2006/main">
  <p:tag name="TIMING" val="|1|2.4|1.4"/>
</p:tagLst>
</file>

<file path=ppt/tags/tag5.xml><?xml version="1.0" encoding="utf-8"?>
<p:tagLst xmlns:a="http://schemas.openxmlformats.org/drawingml/2006/main" xmlns:r="http://schemas.openxmlformats.org/officeDocument/2006/relationships" xmlns:p="http://schemas.openxmlformats.org/presentationml/2006/main">
  <p:tag name="TIMING" val="|0.7|2.4|1.7|1.8"/>
</p:tagLst>
</file>

<file path=ppt/tags/tag6.xml><?xml version="1.0" encoding="utf-8"?>
<p:tagLst xmlns:a="http://schemas.openxmlformats.org/drawingml/2006/main" xmlns:r="http://schemas.openxmlformats.org/officeDocument/2006/relationships" xmlns:p="http://schemas.openxmlformats.org/presentationml/2006/main">
  <p:tag name="TIMING" val="|1|1.3|1.1|1.3|1.3|1.3|1.4"/>
</p:tagLst>
</file>

<file path=ppt/tags/tag7.xml><?xml version="1.0" encoding="utf-8"?>
<p:tagLst xmlns:a="http://schemas.openxmlformats.org/drawingml/2006/main" xmlns:r="http://schemas.openxmlformats.org/officeDocument/2006/relationships" xmlns:p="http://schemas.openxmlformats.org/presentationml/2006/main">
  <p:tag name="TIMING" val="|0.9|1.3"/>
</p:tagLst>
</file>

<file path=ppt/tags/tag8.xml><?xml version="1.0" encoding="utf-8"?>
<p:tagLst xmlns:a="http://schemas.openxmlformats.org/drawingml/2006/main" xmlns:r="http://schemas.openxmlformats.org/officeDocument/2006/relationships" xmlns:p="http://schemas.openxmlformats.org/presentationml/2006/main">
  <p:tag name="TIMING" val="|1.4|5.7|1.3|1.3|1.1|0.6|0.3|0.3|0.4|0.4|0.9|0.6|0.9"/>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107</TotalTime>
  <Words>412</Words>
  <Application>Microsoft Office PowerPoint</Application>
  <PresentationFormat>On-screen Show (4:3)</PresentationFormat>
  <Paragraphs>39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Slide 1</vt:lpstr>
      <vt:lpstr>What Is A Radio?</vt:lpstr>
      <vt:lpstr>Inventors &amp; Inspiration </vt:lpstr>
      <vt:lpstr>Radio’s, Changed Over Time </vt:lpstr>
      <vt:lpstr>How The Radio Influences Us &amp;  The Effect </vt:lpstr>
      <vt:lpstr>Visual Interpretation </vt:lpstr>
      <vt:lpstr>Summary </vt:lpstr>
      <vt:lpstr>Bibliography </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Radio </dc:title>
  <dc:creator>student</dc:creator>
  <cp:lastModifiedBy>student</cp:lastModifiedBy>
  <cp:revision>13</cp:revision>
  <dcterms:created xsi:type="dcterms:W3CDTF">2010-09-20T17:52:33Z</dcterms:created>
  <dcterms:modified xsi:type="dcterms:W3CDTF">2010-09-22T18:14:22Z</dcterms:modified>
</cp:coreProperties>
</file>